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9"/>
  </p:notesMasterIdLst>
  <p:sldIdLst>
    <p:sldId id="259" r:id="rId2"/>
    <p:sldId id="258" r:id="rId3"/>
    <p:sldId id="257" r:id="rId4"/>
    <p:sldId id="261" r:id="rId5"/>
    <p:sldId id="262" r:id="rId6"/>
    <p:sldId id="263" r:id="rId7"/>
    <p:sldId id="278" r:id="rId8"/>
  </p:sldIdLst>
  <p:sldSz cx="9144000" cy="5143500" type="screen16x9"/>
  <p:notesSz cx="6858000" cy="9144000"/>
  <p:embeddedFontLst>
    <p:embeddedFont>
      <p:font typeface="Raleway Thin" panose="020B0604020202020204" charset="0"/>
      <p:regular r:id="rId10"/>
      <p:bold r:id="rId11"/>
      <p:italic r:id="rId12"/>
      <p:boldItalic r:id="rId13"/>
    </p:embeddedFont>
    <p:embeddedFont>
      <p:font typeface="Barlow"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Barlow Light"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D5B7B9-7AAB-4E71-8935-5ACDFAD8A81C}">
  <a:tblStyle styleId="{5CD5B7B9-7AAB-4E71-8935-5ACDFAD8A8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p:cViewPr varScale="1">
        <p:scale>
          <a:sx n="114" d="100"/>
          <a:sy n="114" d="100"/>
        </p:scale>
        <p:origin x="114"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756628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8" name="Google Shape;408;p15"/>
          <p:cNvGrpSpPr/>
          <p:nvPr/>
        </p:nvGrpSpPr>
        <p:grpSpPr>
          <a:xfrm>
            <a:off x="5435079" y="912423"/>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5" name="Google Shape;405;p15"/>
          <p:cNvSpPr txBox="1">
            <a:spLocks noGrp="1"/>
          </p:cNvSpPr>
          <p:nvPr>
            <p:ph type="ctrTitle"/>
          </p:nvPr>
        </p:nvSpPr>
        <p:spPr>
          <a:xfrm>
            <a:off x="1020492" y="2220106"/>
            <a:ext cx="4676700" cy="67620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Course Outline</a:t>
            </a:r>
            <a:endParaRPr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Barlow"/>
                <a:ea typeface="Barlow"/>
                <a:cs typeface="Barlow"/>
                <a:sym typeface="Barlow"/>
              </a:rPr>
              <a:t>1</a:t>
            </a:r>
            <a:endParaRPr sz="3600" b="1">
              <a:solidFill>
                <a:schemeClr val="lt1"/>
              </a:solidFill>
              <a:latin typeface="Barlow"/>
              <a:ea typeface="Barlow"/>
              <a:cs typeface="Barlow"/>
              <a:sym typeface="Barlow"/>
            </a:endParaRPr>
          </a:p>
        </p:txBody>
      </p:sp>
      <p:sp>
        <p:nvSpPr>
          <p:cNvPr id="406" name="Google Shape;406;p15"/>
          <p:cNvSpPr txBox="1">
            <a:spLocks noGrp="1"/>
          </p:cNvSpPr>
          <p:nvPr>
            <p:ph type="subTitle" idx="1"/>
          </p:nvPr>
        </p:nvSpPr>
        <p:spPr>
          <a:xfrm>
            <a:off x="1690626" y="2900041"/>
            <a:ext cx="4676700" cy="383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Let’s start with the first set of slides</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958282126"/>
              </p:ext>
            </p:extLst>
          </p:nvPr>
        </p:nvGraphicFramePr>
        <p:xfrm>
          <a:off x="72428" y="3811509"/>
          <a:ext cx="5685576" cy="457200"/>
        </p:xfrm>
        <a:graphic>
          <a:graphicData uri="http://schemas.openxmlformats.org/drawingml/2006/table">
            <a:tbl>
              <a:tblPr/>
              <a:tblGrid>
                <a:gridCol w="5685576">
                  <a:extLst>
                    <a:ext uri="{9D8B030D-6E8A-4147-A177-3AD203B41FA5}">
                      <a16:colId xmlns:a16="http://schemas.microsoft.com/office/drawing/2014/main" val="20000"/>
                    </a:ext>
                  </a:extLst>
                </a:gridCol>
              </a:tblGrid>
              <a:tr h="244443">
                <a:tc>
                  <a:txBody>
                    <a:bodyPr/>
                    <a:lstStyle/>
                    <a:p>
                      <a:r>
                        <a:rPr lang="en-US" sz="1200" dirty="0" smtClean="0">
                          <a:solidFill>
                            <a:schemeClr val="tx1"/>
                          </a:solidFill>
                          <a:latin typeface="Times New Roman" pitchFamily="18" charset="0"/>
                          <a:cs typeface="Times New Roman" pitchFamily="18" charset="0"/>
                        </a:rPr>
                        <a:t>MODULE</a:t>
                      </a:r>
                      <a:r>
                        <a:rPr lang="en-US" sz="1200" baseline="0" dirty="0" smtClean="0">
                          <a:solidFill>
                            <a:schemeClr val="tx1"/>
                          </a:solidFill>
                          <a:latin typeface="Times New Roman" pitchFamily="18" charset="0"/>
                          <a:cs typeface="Times New Roman" pitchFamily="18" charset="0"/>
                        </a:rPr>
                        <a:t> NAME:………………………………………………… NEWS WRITING</a:t>
                      </a:r>
                    </a:p>
                    <a:p>
                      <a:r>
                        <a:rPr lang="en-US" sz="1200" baseline="0" dirty="0" smtClean="0">
                          <a:solidFill>
                            <a:schemeClr val="tx1"/>
                          </a:solidFill>
                          <a:latin typeface="Times New Roman" pitchFamily="18" charset="0"/>
                          <a:cs typeface="Times New Roman" pitchFamily="18" charset="0"/>
                        </a:rPr>
                        <a:t>CODE  NUMBER ………………………………………………….JST 05105   </a:t>
                      </a:r>
                      <a:endParaRPr lang="en-US" sz="1200" dirty="0">
                        <a:solidFill>
                          <a:schemeClr val="tx1"/>
                        </a:solidFill>
                        <a:latin typeface="Times New Roman" pitchFamily="18" charset="0"/>
                        <a:cs typeface="Times New Roman"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802" y="4354548"/>
            <a:ext cx="7620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wheel(1)">
                                      <p:cBhvr>
                                        <p:cTn id="7" dur="20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6">
                                            <p:txEl>
                                              <p:pRg st="0" end="0"/>
                                            </p:txEl>
                                          </p:spTgt>
                                        </p:tgtEl>
                                        <p:attrNameLst>
                                          <p:attrName>style.visibility</p:attrName>
                                        </p:attrNameLst>
                                      </p:cBhvr>
                                      <p:to>
                                        <p:strVal val="visible"/>
                                      </p:to>
                                    </p:set>
                                    <p:animEffect transition="in" filter="wipe(down)">
                                      <p:cBhvr>
                                        <p:cTn id="12" dur="500"/>
                                        <p:tgtEl>
                                          <p:spTgt spid="4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08"/>
                                        </p:tgtEl>
                                        <p:attrNameLst>
                                          <p:attrName>style.visibility</p:attrName>
                                        </p:attrNameLst>
                                      </p:cBhvr>
                                      <p:to>
                                        <p:strVal val="visible"/>
                                      </p:to>
                                    </p:set>
                                    <p:anim calcmode="lin" valueType="num">
                                      <p:cBhvr>
                                        <p:cTn id="24" dur="1000" fill="hold"/>
                                        <p:tgtEl>
                                          <p:spTgt spid="408"/>
                                        </p:tgtEl>
                                        <p:attrNameLst>
                                          <p:attrName>ppt_w</p:attrName>
                                        </p:attrNameLst>
                                      </p:cBhvr>
                                      <p:tavLst>
                                        <p:tav tm="0">
                                          <p:val>
                                            <p:fltVal val="0"/>
                                          </p:val>
                                        </p:tav>
                                        <p:tav tm="100000">
                                          <p:val>
                                            <p:strVal val="#ppt_w"/>
                                          </p:val>
                                        </p:tav>
                                      </p:tavLst>
                                    </p:anim>
                                    <p:anim calcmode="lin" valueType="num">
                                      <p:cBhvr>
                                        <p:cTn id="25" dur="1000" fill="hold"/>
                                        <p:tgtEl>
                                          <p:spTgt spid="408"/>
                                        </p:tgtEl>
                                        <p:attrNameLst>
                                          <p:attrName>ppt_h</p:attrName>
                                        </p:attrNameLst>
                                      </p:cBhvr>
                                      <p:tavLst>
                                        <p:tav tm="0">
                                          <p:val>
                                            <p:fltVal val="0"/>
                                          </p:val>
                                        </p:tav>
                                        <p:tav tm="100000">
                                          <p:val>
                                            <p:strVal val="#ppt_h"/>
                                          </p:val>
                                        </p:tav>
                                      </p:tavLst>
                                    </p:anim>
                                    <p:anim calcmode="lin" valueType="num">
                                      <p:cBhvr>
                                        <p:cTn id="26" dur="1000" fill="hold"/>
                                        <p:tgtEl>
                                          <p:spTgt spid="408"/>
                                        </p:tgtEl>
                                        <p:attrNameLst>
                                          <p:attrName>style.rotation</p:attrName>
                                        </p:attrNameLst>
                                      </p:cBhvr>
                                      <p:tavLst>
                                        <p:tav tm="0">
                                          <p:val>
                                            <p:fltVal val="90"/>
                                          </p:val>
                                        </p:tav>
                                        <p:tav tm="100000">
                                          <p:val>
                                            <p:fltVal val="0"/>
                                          </p:val>
                                        </p:tav>
                                      </p:tavLst>
                                    </p:anim>
                                    <p:animEffect transition="in" filter="fade">
                                      <p:cBhvr>
                                        <p:cTn id="27" dur="1000"/>
                                        <p:tgtEl>
                                          <p:spTgt spid="40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wipe(down)">
                                      <p:cBhvr>
                                        <p:cTn id="32" dur="580">
                                          <p:stCondLst>
                                            <p:cond delay="0"/>
                                          </p:stCondLst>
                                        </p:cTn>
                                        <p:tgtEl>
                                          <p:spTgt spid="2050"/>
                                        </p:tgtEl>
                                      </p:cBhvr>
                                    </p:animEffect>
                                    <p:anim calcmode="lin" valueType="num">
                                      <p:cBhvr>
                                        <p:cTn id="3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8" dur="26">
                                          <p:stCondLst>
                                            <p:cond delay="650"/>
                                          </p:stCondLst>
                                        </p:cTn>
                                        <p:tgtEl>
                                          <p:spTgt spid="2050"/>
                                        </p:tgtEl>
                                      </p:cBhvr>
                                      <p:to x="100000" y="60000"/>
                                    </p:animScale>
                                    <p:animScale>
                                      <p:cBhvr>
                                        <p:cTn id="39" dur="166" decel="50000">
                                          <p:stCondLst>
                                            <p:cond delay="676"/>
                                          </p:stCondLst>
                                        </p:cTn>
                                        <p:tgtEl>
                                          <p:spTgt spid="2050"/>
                                        </p:tgtEl>
                                      </p:cBhvr>
                                      <p:to x="100000" y="100000"/>
                                    </p:animScale>
                                    <p:animScale>
                                      <p:cBhvr>
                                        <p:cTn id="40" dur="26">
                                          <p:stCondLst>
                                            <p:cond delay="1312"/>
                                          </p:stCondLst>
                                        </p:cTn>
                                        <p:tgtEl>
                                          <p:spTgt spid="2050"/>
                                        </p:tgtEl>
                                      </p:cBhvr>
                                      <p:to x="100000" y="80000"/>
                                    </p:animScale>
                                    <p:animScale>
                                      <p:cBhvr>
                                        <p:cTn id="41" dur="166" decel="50000">
                                          <p:stCondLst>
                                            <p:cond delay="1338"/>
                                          </p:stCondLst>
                                        </p:cTn>
                                        <p:tgtEl>
                                          <p:spTgt spid="2050"/>
                                        </p:tgtEl>
                                      </p:cBhvr>
                                      <p:to x="100000" y="100000"/>
                                    </p:animScale>
                                    <p:animScale>
                                      <p:cBhvr>
                                        <p:cTn id="42" dur="26">
                                          <p:stCondLst>
                                            <p:cond delay="1642"/>
                                          </p:stCondLst>
                                        </p:cTn>
                                        <p:tgtEl>
                                          <p:spTgt spid="2050"/>
                                        </p:tgtEl>
                                      </p:cBhvr>
                                      <p:to x="100000" y="90000"/>
                                    </p:animScale>
                                    <p:animScale>
                                      <p:cBhvr>
                                        <p:cTn id="43" dur="166" decel="50000">
                                          <p:stCondLst>
                                            <p:cond delay="1668"/>
                                          </p:stCondLst>
                                        </p:cTn>
                                        <p:tgtEl>
                                          <p:spTgt spid="2050"/>
                                        </p:tgtEl>
                                      </p:cBhvr>
                                      <p:to x="100000" y="100000"/>
                                    </p:animScale>
                                    <p:animScale>
                                      <p:cBhvr>
                                        <p:cTn id="44" dur="26">
                                          <p:stCondLst>
                                            <p:cond delay="1808"/>
                                          </p:stCondLst>
                                        </p:cTn>
                                        <p:tgtEl>
                                          <p:spTgt spid="2050"/>
                                        </p:tgtEl>
                                      </p:cBhvr>
                                      <p:to x="100000" y="95000"/>
                                    </p:animScale>
                                    <p:animScale>
                                      <p:cBhvr>
                                        <p:cTn id="45"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title"/>
          </p:nvPr>
        </p:nvSpPr>
        <p:spPr>
          <a:xfrm rot="1045419">
            <a:off x="390769" y="678506"/>
            <a:ext cx="7757308" cy="28975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p>
            <a:pPr lvl="0" algn="ctr"/>
            <a:r>
              <a:rPr lang="en" sz="2000" dirty="0" smtClean="0">
                <a:latin typeface="Times New Roman" pitchFamily="18" charset="0"/>
                <a:cs typeface="Times New Roman" pitchFamily="18" charset="0"/>
              </a:rPr>
              <a:t>MODULE </a:t>
            </a:r>
            <a:r>
              <a:rPr lang="en" sz="2000" dirty="0">
                <a:latin typeface="Times New Roman" pitchFamily="18" charset="0"/>
                <a:cs typeface="Times New Roman" pitchFamily="18" charset="0"/>
              </a:rPr>
              <a:t>OBJECTIVE</a:t>
            </a:r>
            <a:endParaRPr sz="2000" dirty="0">
              <a:latin typeface="Times New Roman" pitchFamily="18" charset="0"/>
              <a:cs typeface="Times New Roman" pitchFamily="18" charset="0"/>
            </a:endParaRPr>
          </a:p>
        </p:txBody>
      </p:sp>
      <p:sp>
        <p:nvSpPr>
          <p:cNvPr id="381" name="Google Shape;381;p14"/>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8" name="Rectangle 7"/>
          <p:cNvSpPr/>
          <p:nvPr/>
        </p:nvSpPr>
        <p:spPr>
          <a:xfrm>
            <a:off x="537936" y="1288881"/>
            <a:ext cx="6624864" cy="3602268"/>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dirty="0">
                <a:latin typeface="Barlow Light" panose="020B0604020202020204" charset="0"/>
              </a:rPr>
              <a:t>This course aims to expose you to basic journalistic principles, and to </a:t>
            </a:r>
            <a:r>
              <a:rPr lang="en-US" dirty="0" smtClean="0">
                <a:latin typeface="Barlow Light" panose="020B0604020202020204" charset="0"/>
              </a:rPr>
              <a:t>build fundamental </a:t>
            </a:r>
            <a:r>
              <a:rPr lang="en-US" dirty="0">
                <a:latin typeface="Barlow Light" panose="020B0604020202020204" charset="0"/>
              </a:rPr>
              <a:t>reporting and writing skills. These goals are pursued </a:t>
            </a:r>
            <a:r>
              <a:rPr lang="en-US" dirty="0" smtClean="0">
                <a:latin typeface="Barlow Light" panose="020B0604020202020204" charset="0"/>
              </a:rPr>
              <a:t>in lectures, </a:t>
            </a:r>
            <a:r>
              <a:rPr lang="en-US" dirty="0">
                <a:latin typeface="Barlow Light" panose="020B0604020202020204" charset="0"/>
              </a:rPr>
              <a:t>assignments, and reporting exercises that echo the </a:t>
            </a:r>
            <a:r>
              <a:rPr lang="en-US" dirty="0" smtClean="0">
                <a:latin typeface="Barlow Light" panose="020B0604020202020204" charset="0"/>
              </a:rPr>
              <a:t>situations professional </a:t>
            </a:r>
            <a:r>
              <a:rPr lang="en-US" dirty="0">
                <a:latin typeface="Barlow Light" panose="020B0604020202020204" charset="0"/>
              </a:rPr>
              <a:t>journalists face</a:t>
            </a:r>
            <a:r>
              <a:rPr lang="en-US" dirty="0" smtClean="0">
                <a:latin typeface="Barlow Light" panose="020B0604020202020204" charset="0"/>
              </a:rPr>
              <a:t>.</a:t>
            </a:r>
          </a:p>
          <a:p>
            <a:pPr marL="285750" indent="-285750" algn="just">
              <a:lnSpc>
                <a:spcPct val="150000"/>
              </a:lnSpc>
              <a:buFont typeface="Wingdings" panose="05000000000000000000" pitchFamily="2" charset="2"/>
              <a:buChar char="v"/>
            </a:pPr>
            <a:r>
              <a:rPr lang="en-US" dirty="0" smtClean="0">
                <a:latin typeface="Barlow Light" panose="020B0604020202020204" charset="0"/>
              </a:rPr>
              <a:t> </a:t>
            </a:r>
            <a:r>
              <a:rPr lang="en-US" dirty="0">
                <a:latin typeface="Barlow Light" panose="020B0604020202020204" charset="0"/>
              </a:rPr>
              <a:t>By the end of the course, you can expect </a:t>
            </a:r>
            <a:r>
              <a:rPr lang="en-US" dirty="0" smtClean="0">
                <a:latin typeface="Barlow Light" panose="020B0604020202020204" charset="0"/>
              </a:rPr>
              <a:t>to have </a:t>
            </a:r>
            <a:r>
              <a:rPr lang="en-US" dirty="0">
                <a:latin typeface="Barlow Light" panose="020B0604020202020204" charset="0"/>
              </a:rPr>
              <a:t>a good grasp of the fundamental issues and methods of </a:t>
            </a:r>
            <a:r>
              <a:rPr lang="en-US" dirty="0" smtClean="0">
                <a:latin typeface="Barlow Light" panose="020B0604020202020204" charset="0"/>
              </a:rPr>
              <a:t>gathering news </a:t>
            </a:r>
            <a:r>
              <a:rPr lang="en-US" dirty="0">
                <a:latin typeface="Barlow Light" panose="020B0604020202020204" charset="0"/>
              </a:rPr>
              <a:t>&amp; writing news </a:t>
            </a:r>
            <a:r>
              <a:rPr lang="en-US" dirty="0" smtClean="0">
                <a:latin typeface="Barlow Light" panose="020B0604020202020204" charset="0"/>
              </a:rPr>
              <a:t>stories</a:t>
            </a:r>
            <a:endParaRPr lang="en-US" dirty="0">
              <a:latin typeface="Barlow Light" panose="020B0604020202020204" charset="0"/>
            </a:endParaRPr>
          </a:p>
          <a:p>
            <a:pPr marL="285750" indent="-285750" algn="just">
              <a:lnSpc>
                <a:spcPct val="150000"/>
              </a:lnSpc>
              <a:buFont typeface="Wingdings" panose="05000000000000000000" pitchFamily="2" charset="2"/>
              <a:buChar char="v"/>
            </a:pPr>
            <a:r>
              <a:rPr lang="en-US" dirty="0" smtClean="0">
                <a:latin typeface="Barlow Light" panose="020B0604020202020204" charset="0"/>
              </a:rPr>
              <a:t>To </a:t>
            </a:r>
            <a:r>
              <a:rPr lang="en-US" dirty="0">
                <a:latin typeface="Barlow Light" panose="020B0604020202020204" charset="0"/>
              </a:rPr>
              <a:t>furnish you with the knowledge of sources </a:t>
            </a:r>
            <a:r>
              <a:rPr lang="en-US" dirty="0" smtClean="0">
                <a:latin typeface="Barlow Light" panose="020B0604020202020204" charset="0"/>
              </a:rPr>
              <a:t>and resources </a:t>
            </a:r>
            <a:r>
              <a:rPr lang="en-US" dirty="0">
                <a:latin typeface="Barlow Light" panose="020B0604020202020204" charset="0"/>
              </a:rPr>
              <a:t>for news</a:t>
            </a:r>
            <a:r>
              <a:rPr lang="en-US" dirty="0" smtClean="0">
                <a:latin typeface="Barlow Light" panose="020B0604020202020204" charset="0"/>
              </a:rPr>
              <a:t>,</a:t>
            </a:r>
          </a:p>
          <a:p>
            <a:pPr marL="285750" indent="-285750" algn="just">
              <a:lnSpc>
                <a:spcPct val="150000"/>
              </a:lnSpc>
              <a:buFont typeface="Wingdings" panose="05000000000000000000" pitchFamily="2" charset="2"/>
              <a:buChar char="v"/>
            </a:pPr>
            <a:r>
              <a:rPr lang="en-US" dirty="0" smtClean="0">
                <a:latin typeface="Barlow Light" panose="020B0604020202020204" charset="0"/>
              </a:rPr>
              <a:t> </a:t>
            </a:r>
            <a:r>
              <a:rPr lang="en-US" dirty="0">
                <a:latin typeface="Barlow Light" panose="020B0604020202020204" charset="0"/>
              </a:rPr>
              <a:t>To enlighten you on how to handle press </a:t>
            </a:r>
            <a:r>
              <a:rPr lang="en-US" dirty="0" smtClean="0">
                <a:latin typeface="Barlow Light" panose="020B0604020202020204" charset="0"/>
              </a:rPr>
              <a:t>releases,</a:t>
            </a:r>
          </a:p>
          <a:p>
            <a:pPr marL="285750" indent="-285750" algn="just">
              <a:lnSpc>
                <a:spcPct val="150000"/>
              </a:lnSpc>
              <a:buFont typeface="Wingdings" panose="05000000000000000000" pitchFamily="2" charset="2"/>
              <a:buChar char="v"/>
            </a:pPr>
            <a:r>
              <a:rPr lang="en-US" dirty="0" smtClean="0">
                <a:latin typeface="Barlow Light" panose="020B0604020202020204" charset="0"/>
              </a:rPr>
              <a:t>To </a:t>
            </a:r>
            <a:r>
              <a:rPr lang="en-US" dirty="0">
                <a:latin typeface="Barlow Light" panose="020B0604020202020204" charset="0"/>
              </a:rPr>
              <a:t>educate you on how to report speeches, </a:t>
            </a:r>
            <a:r>
              <a:rPr lang="en-US" dirty="0" smtClean="0">
                <a:latin typeface="Barlow Light" panose="020B0604020202020204" charset="0"/>
              </a:rPr>
              <a:t>press conferences</a:t>
            </a:r>
            <a:r>
              <a:rPr lang="en-US" dirty="0">
                <a:latin typeface="Barlow Light" panose="020B0604020202020204" charset="0"/>
              </a:rPr>
              <a:t>, and meetings</a:t>
            </a:r>
            <a:r>
              <a:rPr lang="en-US" dirty="0" smtClean="0">
                <a:latin typeface="Barlow Light" panose="020B0604020202020204" charset="0"/>
              </a:rPr>
              <a:t>,</a:t>
            </a:r>
          </a:p>
          <a:p>
            <a:pPr marL="285750" indent="-285750" algn="just">
              <a:lnSpc>
                <a:spcPct val="150000"/>
              </a:lnSpc>
              <a:buFont typeface="Wingdings" panose="05000000000000000000" pitchFamily="2" charset="2"/>
              <a:buChar char="v"/>
            </a:pPr>
            <a:r>
              <a:rPr lang="en-US" dirty="0" smtClean="0">
                <a:latin typeface="Barlow Light" panose="020B0604020202020204" charset="0"/>
              </a:rPr>
              <a:t> </a:t>
            </a:r>
            <a:r>
              <a:rPr lang="en-US" dirty="0">
                <a:latin typeface="Barlow Light" panose="020B0604020202020204" charset="0"/>
              </a:rPr>
              <a:t>To familiarize you with the nature, types of </a:t>
            </a:r>
            <a:r>
              <a:rPr lang="en-US" dirty="0" smtClean="0">
                <a:latin typeface="Barlow Light" panose="020B0604020202020204" charset="0"/>
              </a:rPr>
              <a:t>beats and </a:t>
            </a:r>
            <a:r>
              <a:rPr lang="en-US" dirty="0">
                <a:latin typeface="Barlow Light" panose="020B0604020202020204" charset="0"/>
              </a:rPr>
              <a:t>beat reporting; </a:t>
            </a:r>
            <a:r>
              <a:rPr lang="en-US" dirty="0" smtClean="0">
                <a:latin typeface="Barlow Light" panose="020B0604020202020204" charset="0"/>
              </a:rPr>
              <a:t>and</a:t>
            </a:r>
          </a:p>
          <a:p>
            <a:pPr marL="285750" indent="-285750" algn="just">
              <a:lnSpc>
                <a:spcPct val="150000"/>
              </a:lnSpc>
              <a:buFont typeface="Wingdings" panose="05000000000000000000" pitchFamily="2" charset="2"/>
              <a:buChar char="v"/>
            </a:pPr>
            <a:r>
              <a:rPr lang="en-US" dirty="0" smtClean="0">
                <a:latin typeface="Barlow Light" panose="020B0604020202020204" charset="0"/>
              </a:rPr>
              <a:t>To </a:t>
            </a:r>
            <a:r>
              <a:rPr lang="en-US" dirty="0">
                <a:latin typeface="Barlow Light" panose="020B0604020202020204" charset="0"/>
              </a:rPr>
              <a:t>introduce you to investigative reporting.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circle(in)">
                                      <p:cBhvr>
                                        <p:cTn id="7" dur="2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5" name="Google Shape;345;p13"/>
          <p:cNvSpPr txBox="1">
            <a:spLocks noGrp="1"/>
          </p:cNvSpPr>
          <p:nvPr>
            <p:ph type="body" idx="1"/>
          </p:nvPr>
        </p:nvSpPr>
        <p:spPr>
          <a:xfrm>
            <a:off x="321985" y="1617456"/>
            <a:ext cx="6350422" cy="3164094"/>
          </a:xfrm>
          <a:prstGeom prst="rect">
            <a:avLst/>
          </a:prstGeom>
        </p:spPr>
        <p:txBody>
          <a:bodyPr spcFirstLastPara="1" wrap="square" lIns="0" tIns="0" rIns="0" bIns="0" anchor="t" anchorCtr="0">
            <a:noAutofit/>
          </a:bodyPr>
          <a:lstStyle/>
          <a:p>
            <a:pPr marL="0" lvl="0" indent="0">
              <a:buClr>
                <a:schemeClr val="dk1"/>
              </a:buClr>
              <a:buSzPts val="1100"/>
              <a:buNone/>
            </a:pPr>
            <a:r>
              <a:rPr lang="en-US" sz="1200" dirty="0">
                <a:solidFill>
                  <a:schemeClr val="tx1"/>
                </a:solidFill>
                <a:latin typeface="Barlow Light" panose="020B0604020202020204" charset="0"/>
                <a:cs typeface="Times New Roman" pitchFamily="18" charset="0"/>
              </a:rPr>
              <a:t>N</a:t>
            </a:r>
            <a:r>
              <a:rPr lang="en-US" sz="1200" dirty="0" smtClean="0">
                <a:solidFill>
                  <a:schemeClr val="tx1"/>
                </a:solidFill>
                <a:latin typeface="Barlow Light" panose="020B0604020202020204" charset="0"/>
                <a:cs typeface="Times New Roman" pitchFamily="18" charset="0"/>
              </a:rPr>
              <a:t>ews </a:t>
            </a:r>
            <a:r>
              <a:rPr lang="en-US" sz="1200" dirty="0">
                <a:solidFill>
                  <a:schemeClr val="tx1"/>
                </a:solidFill>
                <a:latin typeface="Barlow Light" panose="020B0604020202020204" charset="0"/>
                <a:cs typeface="Times New Roman" pitchFamily="18" charset="0"/>
              </a:rPr>
              <a:t>Reporting and Writing </a:t>
            </a:r>
            <a:r>
              <a:rPr lang="en-US" sz="1200" dirty="0" smtClean="0">
                <a:solidFill>
                  <a:schemeClr val="tx1"/>
                </a:solidFill>
                <a:latin typeface="Barlow Light" panose="020B0604020202020204" charset="0"/>
                <a:cs typeface="Times New Roman" pitchFamily="18" charset="0"/>
              </a:rPr>
              <a:t> </a:t>
            </a:r>
            <a:r>
              <a:rPr lang="en-US" sz="1200" dirty="0">
                <a:solidFill>
                  <a:schemeClr val="tx1"/>
                </a:solidFill>
                <a:latin typeface="Barlow Light" panose="020B0604020202020204" charset="0"/>
                <a:cs typeface="Times New Roman" pitchFamily="18" charset="0"/>
              </a:rPr>
              <a:t>is a skills-based immersion into </a:t>
            </a:r>
            <a:r>
              <a:rPr lang="en-US" sz="1200" dirty="0" smtClean="0">
                <a:solidFill>
                  <a:schemeClr val="tx1"/>
                </a:solidFill>
                <a:latin typeface="Barlow Light" panose="020B0604020202020204" charset="0"/>
                <a:cs typeface="Times New Roman" pitchFamily="18" charset="0"/>
              </a:rPr>
              <a:t>journalism.</a:t>
            </a:r>
          </a:p>
          <a:p>
            <a:pPr marL="0" lvl="0" indent="0">
              <a:buClr>
                <a:schemeClr val="dk1"/>
              </a:buClr>
              <a:buSzPts val="1100"/>
              <a:buNone/>
            </a:pPr>
            <a:r>
              <a:rPr lang="en-US" sz="1200" dirty="0">
                <a:latin typeface="Barlow Light" panose="020B0604020202020204" charset="0"/>
              </a:rPr>
              <a:t>The course will introduce the students to news writing and reporting: </a:t>
            </a:r>
            <a:endParaRPr lang="en-US" sz="1200" dirty="0" smtClean="0">
              <a:latin typeface="Barlow Light" panose="020B0604020202020204" charset="0"/>
            </a:endParaRPr>
          </a:p>
          <a:p>
            <a:pPr marL="171450" lvl="0" indent="-171450">
              <a:buClr>
                <a:schemeClr val="dk1"/>
              </a:buClr>
              <a:buSzPts val="1100"/>
              <a:buFont typeface="Wingdings" panose="05000000000000000000" pitchFamily="2" charset="2"/>
              <a:buChar char="v"/>
            </a:pPr>
            <a:r>
              <a:rPr lang="en-US" sz="1200" dirty="0" smtClean="0">
                <a:latin typeface="Barlow Light" panose="020B0604020202020204" charset="0"/>
              </a:rPr>
              <a:t>How </a:t>
            </a:r>
            <a:r>
              <a:rPr lang="en-US" sz="1200" dirty="0">
                <a:latin typeface="Barlow Light" panose="020B0604020202020204" charset="0"/>
              </a:rPr>
              <a:t>to write the lead/intro, techniques of news writing and reporting, news sources and techniques for newsgathering </a:t>
            </a:r>
            <a:endParaRPr lang="en-US" sz="1200" dirty="0" smtClean="0">
              <a:latin typeface="Barlow Light" panose="020B0604020202020204" charset="0"/>
            </a:endParaRPr>
          </a:p>
          <a:p>
            <a:pPr marL="171450" lvl="0" indent="-171450">
              <a:buClr>
                <a:schemeClr val="dk1"/>
              </a:buClr>
              <a:buSzPts val="1100"/>
              <a:buFont typeface="Wingdings" panose="05000000000000000000" pitchFamily="2" charset="2"/>
              <a:buChar char="v"/>
            </a:pPr>
            <a:r>
              <a:rPr lang="en-US" sz="1200" dirty="0" smtClean="0">
                <a:latin typeface="Barlow Light" panose="020B0604020202020204" charset="0"/>
              </a:rPr>
              <a:t>This </a:t>
            </a:r>
            <a:r>
              <a:rPr lang="en-US" sz="1200" dirty="0">
                <a:latin typeface="Barlow Light" panose="020B0604020202020204" charset="0"/>
              </a:rPr>
              <a:t>course is designed to train you to become skilled in writing publishable news </a:t>
            </a:r>
            <a:r>
              <a:rPr lang="en-US" sz="1200" dirty="0" smtClean="0">
                <a:latin typeface="Barlow Light" panose="020B0604020202020204" charset="0"/>
              </a:rPr>
              <a:t>stories.</a:t>
            </a:r>
          </a:p>
          <a:p>
            <a:pPr marL="171450" lvl="0" indent="-171450">
              <a:buClr>
                <a:schemeClr val="dk1"/>
              </a:buClr>
              <a:buSzPts val="1100"/>
              <a:buFont typeface="Wingdings" panose="05000000000000000000" pitchFamily="2" charset="2"/>
              <a:buChar char="v"/>
            </a:pPr>
            <a:r>
              <a:rPr lang="en-US" sz="1200" dirty="0" smtClean="0">
                <a:latin typeface="Barlow Light" panose="020B0604020202020204" charset="0"/>
              </a:rPr>
              <a:t>The </a:t>
            </a:r>
            <a:r>
              <a:rPr lang="en-US" sz="1200" dirty="0">
                <a:latin typeface="Barlow Light" panose="020B0604020202020204" charset="0"/>
              </a:rPr>
              <a:t>course examines the basic definitions of news, types of news, news values, structures of news, and journalistic news presentation formats. </a:t>
            </a:r>
            <a:endParaRPr lang="en-US" sz="1200" dirty="0" smtClean="0">
              <a:latin typeface="Barlow Light" panose="020B0604020202020204" charset="0"/>
            </a:endParaRPr>
          </a:p>
          <a:p>
            <a:pPr marL="171450" lvl="0" indent="-171450">
              <a:buClr>
                <a:schemeClr val="dk1"/>
              </a:buClr>
              <a:buSzPts val="1100"/>
              <a:buFont typeface="Wingdings" panose="05000000000000000000" pitchFamily="2" charset="2"/>
              <a:buChar char="v"/>
            </a:pPr>
            <a:r>
              <a:rPr lang="en-US" sz="1200" dirty="0" smtClean="0">
                <a:latin typeface="Barlow Light" panose="020B0604020202020204" charset="0"/>
              </a:rPr>
              <a:t>The </a:t>
            </a:r>
            <a:r>
              <a:rPr lang="en-US" sz="1200" dirty="0">
                <a:latin typeface="Barlow Light" panose="020B0604020202020204" charset="0"/>
              </a:rPr>
              <a:t>course also examines the various types of headline, leads, and the inverted pyramid, transitions and news structure.</a:t>
            </a:r>
            <a:endParaRPr lang="en-US" sz="1200" dirty="0">
              <a:solidFill>
                <a:schemeClr val="tx1"/>
              </a:solidFill>
              <a:latin typeface="Barlow Light" panose="020B0604020202020204" charset="0"/>
              <a:cs typeface="Times New Roman" pitchFamily="18" charset="0"/>
            </a:endParaRPr>
          </a:p>
          <a:p>
            <a:pPr marL="0" lvl="0" indent="0">
              <a:buClr>
                <a:schemeClr val="dk1"/>
              </a:buClr>
              <a:buSzPts val="1100"/>
              <a:buNone/>
            </a:pPr>
            <a:r>
              <a:rPr lang="en-US" sz="1200" dirty="0" smtClean="0">
                <a:solidFill>
                  <a:schemeClr val="tx1"/>
                </a:solidFill>
                <a:latin typeface="Barlow Light" panose="020B0604020202020204" charset="0"/>
                <a:cs typeface="Times New Roman" pitchFamily="18" charset="0"/>
              </a:rPr>
              <a:t> Students </a:t>
            </a:r>
            <a:r>
              <a:rPr lang="en-US" sz="1200" dirty="0">
                <a:solidFill>
                  <a:schemeClr val="tx1"/>
                </a:solidFill>
                <a:latin typeface="Barlow Light" panose="020B0604020202020204" charset="0"/>
                <a:cs typeface="Times New Roman" pitchFamily="18" charset="0"/>
              </a:rPr>
              <a:t>will learn the foundations of journalism and the craft's two </a:t>
            </a:r>
            <a:r>
              <a:rPr lang="en-US" sz="1200" dirty="0" smtClean="0">
                <a:solidFill>
                  <a:schemeClr val="tx1"/>
                </a:solidFill>
                <a:latin typeface="Barlow Light" panose="020B0604020202020204" charset="0"/>
                <a:cs typeface="Times New Roman" pitchFamily="18" charset="0"/>
              </a:rPr>
              <a:t>main components </a:t>
            </a:r>
            <a:r>
              <a:rPr lang="en-US" sz="1200" dirty="0">
                <a:solidFill>
                  <a:schemeClr val="tx1"/>
                </a:solidFill>
                <a:latin typeface="Barlow Light" panose="020B0604020202020204" charset="0"/>
                <a:cs typeface="Times New Roman" pitchFamily="18" charset="0"/>
              </a:rPr>
              <a:t>- reporting and writing of the news - and will explore how </a:t>
            </a:r>
            <a:r>
              <a:rPr lang="en-US" sz="1200" dirty="0" smtClean="0">
                <a:solidFill>
                  <a:schemeClr val="tx1"/>
                </a:solidFill>
                <a:latin typeface="Barlow Light" panose="020B0604020202020204" charset="0"/>
                <a:cs typeface="Times New Roman" pitchFamily="18" charset="0"/>
              </a:rPr>
              <a:t>news is </a:t>
            </a:r>
            <a:r>
              <a:rPr lang="en-US" sz="1200" dirty="0">
                <a:solidFill>
                  <a:schemeClr val="tx1"/>
                </a:solidFill>
                <a:latin typeface="Barlow Light" panose="020B0604020202020204" charset="0"/>
                <a:cs typeface="Times New Roman" pitchFamily="18" charset="0"/>
              </a:rPr>
              <a:t>delivered through mobile devices, TV, radio, Web and printed publications</a:t>
            </a:r>
            <a:endParaRPr lang="en-US" sz="1200" dirty="0" smtClean="0">
              <a:solidFill>
                <a:schemeClr val="tx1"/>
              </a:solidFill>
              <a:latin typeface="Barlow Light" panose="020B0604020202020204" charset="0"/>
              <a:cs typeface="Times New Roman" pitchFamily="18" charset="0"/>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348" name="Google Shape;348;p13"/>
          <p:cNvGrpSpPr/>
          <p:nvPr/>
        </p:nvGrpSpPr>
        <p:grpSpPr>
          <a:xfrm>
            <a:off x="6385334" y="911126"/>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MODULE DESCRIPTION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5">
                                            <p:txEl>
                                              <p:pRg st="0" end="0"/>
                                            </p:txEl>
                                          </p:spTgt>
                                        </p:tgtEl>
                                        <p:attrNameLst>
                                          <p:attrName>style.visibility</p:attrName>
                                        </p:attrNameLst>
                                      </p:cBhvr>
                                      <p:to>
                                        <p:strVal val="visible"/>
                                      </p:to>
                                    </p:set>
                                    <p:animEffect transition="in" filter="circle(in)">
                                      <p:cBhvr>
                                        <p:cTn id="12" dur="2000"/>
                                        <p:tgtEl>
                                          <p:spTgt spid="3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5">
                                            <p:txEl>
                                              <p:pRg st="1" end="1"/>
                                            </p:txEl>
                                          </p:spTgt>
                                        </p:tgtEl>
                                        <p:attrNameLst>
                                          <p:attrName>style.visibility</p:attrName>
                                        </p:attrNameLst>
                                      </p:cBhvr>
                                      <p:to>
                                        <p:strVal val="visible"/>
                                      </p:to>
                                    </p:set>
                                    <p:animEffect transition="in" filter="circle(in)">
                                      <p:cBhvr>
                                        <p:cTn id="17" dur="2000"/>
                                        <p:tgtEl>
                                          <p:spTgt spid="3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5">
                                            <p:txEl>
                                              <p:pRg st="2" end="2"/>
                                            </p:txEl>
                                          </p:spTgt>
                                        </p:tgtEl>
                                        <p:attrNameLst>
                                          <p:attrName>style.visibility</p:attrName>
                                        </p:attrNameLst>
                                      </p:cBhvr>
                                      <p:to>
                                        <p:strVal val="visible"/>
                                      </p:to>
                                    </p:set>
                                    <p:animEffect transition="in" filter="circle(in)">
                                      <p:cBhvr>
                                        <p:cTn id="22" dur="2000"/>
                                        <p:tgtEl>
                                          <p:spTgt spid="3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45">
                                            <p:txEl>
                                              <p:pRg st="3" end="3"/>
                                            </p:txEl>
                                          </p:spTgt>
                                        </p:tgtEl>
                                        <p:attrNameLst>
                                          <p:attrName>style.visibility</p:attrName>
                                        </p:attrNameLst>
                                      </p:cBhvr>
                                      <p:to>
                                        <p:strVal val="visible"/>
                                      </p:to>
                                    </p:set>
                                    <p:animEffect transition="in" filter="circle(in)">
                                      <p:cBhvr>
                                        <p:cTn id="27" dur="2000"/>
                                        <p:tgtEl>
                                          <p:spTgt spid="34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45">
                                            <p:txEl>
                                              <p:pRg st="4" end="4"/>
                                            </p:txEl>
                                          </p:spTgt>
                                        </p:tgtEl>
                                        <p:attrNameLst>
                                          <p:attrName>style.visibility</p:attrName>
                                        </p:attrNameLst>
                                      </p:cBhvr>
                                      <p:to>
                                        <p:strVal val="visible"/>
                                      </p:to>
                                    </p:set>
                                    <p:animEffect transition="in" filter="circle(in)">
                                      <p:cBhvr>
                                        <p:cTn id="32" dur="2000"/>
                                        <p:tgtEl>
                                          <p:spTgt spid="34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45">
                                            <p:txEl>
                                              <p:pRg st="5" end="5"/>
                                            </p:txEl>
                                          </p:spTgt>
                                        </p:tgtEl>
                                        <p:attrNameLst>
                                          <p:attrName>style.visibility</p:attrName>
                                        </p:attrNameLst>
                                      </p:cBhvr>
                                      <p:to>
                                        <p:strVal val="visible"/>
                                      </p:to>
                                    </p:set>
                                    <p:animEffect transition="in" filter="circle(in)">
                                      <p:cBhvr>
                                        <p:cTn id="37" dur="2000"/>
                                        <p:tgtEl>
                                          <p:spTgt spid="34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45">
                                            <p:txEl>
                                              <p:pRg st="6" end="6"/>
                                            </p:txEl>
                                          </p:spTgt>
                                        </p:tgtEl>
                                        <p:attrNameLst>
                                          <p:attrName>style.visibility</p:attrName>
                                        </p:attrNameLst>
                                      </p:cBhvr>
                                      <p:to>
                                        <p:strVal val="visible"/>
                                      </p:to>
                                    </p:set>
                                    <p:animEffect transition="in" filter="circle(in)">
                                      <p:cBhvr>
                                        <p:cTn id="42" dur="2000"/>
                                        <p:tgtEl>
                                          <p:spTgt spid="345">
                                            <p:txEl>
                                              <p:pRg st="6" end="6"/>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48"/>
                                        </p:tgtEl>
                                        <p:attrNameLst>
                                          <p:attrName>style.visibility</p:attrName>
                                        </p:attrNameLst>
                                      </p:cBhvr>
                                      <p:to>
                                        <p:strVal val="visible"/>
                                      </p:to>
                                    </p:set>
                                    <p:animEffect transition="in" filter="circle(in)">
                                      <p:cBhvr>
                                        <p:cTn id="45" dur="2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5" name="Google Shape;595;p17"/>
          <p:cNvSpPr txBox="1">
            <a:spLocks noGrp="1"/>
          </p:cNvSpPr>
          <p:nvPr>
            <p:ph type="body" idx="1"/>
          </p:nvPr>
        </p:nvSpPr>
        <p:spPr>
          <a:xfrm>
            <a:off x="317110" y="1352549"/>
            <a:ext cx="5739839" cy="3360419"/>
          </a:xfrm>
          <a:prstGeom prst="rect">
            <a:avLst/>
          </a:prstGeom>
        </p:spPr>
        <p:txBody>
          <a:bodyPr spcFirstLastPara="1" wrap="square" lIns="0" tIns="0" rIns="0" bIns="0" anchor="t" anchorCtr="0">
            <a:noAutofit/>
          </a:bodyPr>
          <a:lstStyle/>
          <a:p>
            <a:pPr marL="457200" lvl="0" indent="-342900" algn="just" rtl="0">
              <a:spcBef>
                <a:spcPts val="600"/>
              </a:spcBef>
              <a:spcAft>
                <a:spcPts val="0"/>
              </a:spcAft>
              <a:buSzPts val="1800"/>
              <a:buChar char="▸"/>
            </a:pPr>
            <a:r>
              <a:rPr lang="en-US" b="1" dirty="0" smtClean="0">
                <a:latin typeface="Times New Roman" pitchFamily="18" charset="0"/>
                <a:cs typeface="Times New Roman" pitchFamily="18" charset="0"/>
              </a:rPr>
              <a:t>Assignments…………………2</a:t>
            </a:r>
            <a:endParaRPr b="1" dirty="0">
              <a:latin typeface="Times New Roman" pitchFamily="18" charset="0"/>
              <a:cs typeface="Times New Roman" pitchFamily="18" charset="0"/>
            </a:endParaRPr>
          </a:p>
          <a:p>
            <a:pPr marL="457200" lvl="0" indent="-342900" algn="just" rtl="0">
              <a:spcBef>
                <a:spcPts val="0"/>
              </a:spcBef>
              <a:spcAft>
                <a:spcPts val="0"/>
              </a:spcAft>
              <a:buSzPts val="1800"/>
              <a:buChar char="▸"/>
            </a:pPr>
            <a:r>
              <a:rPr lang="en" b="1" dirty="0" smtClean="0">
                <a:latin typeface="Times New Roman" pitchFamily="18" charset="0"/>
                <a:cs typeface="Times New Roman" pitchFamily="18" charset="0"/>
              </a:rPr>
              <a:t>Group work…………………1</a:t>
            </a:r>
          </a:p>
          <a:p>
            <a:pPr marL="457200" lvl="0" indent="-342900" algn="just" rtl="0">
              <a:spcBef>
                <a:spcPts val="0"/>
              </a:spcBef>
              <a:spcAft>
                <a:spcPts val="0"/>
              </a:spcAft>
              <a:buSzPts val="1800"/>
              <a:buChar char="▸"/>
            </a:pPr>
            <a:r>
              <a:rPr lang="en-US" b="1" dirty="0" smtClean="0">
                <a:latin typeface="Times New Roman" pitchFamily="18" charset="0"/>
                <a:cs typeface="Times New Roman" pitchFamily="18" charset="0"/>
              </a:rPr>
              <a:t>I</a:t>
            </a:r>
            <a:r>
              <a:rPr lang="en" b="1" dirty="0" smtClean="0">
                <a:latin typeface="Times New Roman" pitchFamily="18" charset="0"/>
                <a:cs typeface="Times New Roman" pitchFamily="18" charset="0"/>
              </a:rPr>
              <a:t>ndividual works……………1</a:t>
            </a:r>
            <a:endParaRPr b="1" dirty="0">
              <a:latin typeface="Times New Roman" pitchFamily="18" charset="0"/>
              <a:cs typeface="Times New Roman" pitchFamily="18" charset="0"/>
            </a:endParaRPr>
          </a:p>
          <a:p>
            <a:pPr marL="457200" lvl="0" indent="-342900" algn="just" rtl="0">
              <a:spcBef>
                <a:spcPts val="0"/>
              </a:spcBef>
              <a:spcAft>
                <a:spcPts val="0"/>
              </a:spcAft>
              <a:buSzPts val="1800"/>
              <a:buChar char="▸"/>
            </a:pPr>
            <a:r>
              <a:rPr lang="en-US" b="1" dirty="0" smtClean="0">
                <a:latin typeface="Times New Roman" pitchFamily="18" charset="0"/>
                <a:cs typeface="Times New Roman" pitchFamily="18" charset="0"/>
              </a:rPr>
              <a:t>Presentation …………………1</a:t>
            </a:r>
          </a:p>
          <a:p>
            <a:pPr marL="457200" lvl="0" indent="-342900" algn="just" rtl="0">
              <a:spcBef>
                <a:spcPts val="0"/>
              </a:spcBef>
              <a:spcAft>
                <a:spcPts val="0"/>
              </a:spcAft>
              <a:buSzPts val="1800"/>
              <a:buChar char="▸"/>
            </a:pPr>
            <a:r>
              <a:rPr lang="en-US" b="1" dirty="0" smtClean="0">
                <a:latin typeface="Times New Roman" pitchFamily="18" charset="0"/>
                <a:cs typeface="Times New Roman" pitchFamily="18" charset="0"/>
              </a:rPr>
              <a:t>Test……………………………1</a:t>
            </a:r>
          </a:p>
          <a:p>
            <a:pPr marL="114300" lvl="0" indent="0" algn="just" rtl="0">
              <a:spcBef>
                <a:spcPts val="0"/>
              </a:spcBef>
              <a:spcAft>
                <a:spcPts val="0"/>
              </a:spcAft>
              <a:buSzPts val="1800"/>
              <a:buNone/>
            </a:pPr>
            <a:endParaRPr lang="en-US" b="1" dirty="0">
              <a:latin typeface="Times New Roman" pitchFamily="18" charset="0"/>
              <a:cs typeface="Times New Roman" pitchFamily="18" charset="0"/>
            </a:endParaRPr>
          </a:p>
          <a:p>
            <a:pPr marL="114300" lvl="0" indent="0" algn="just">
              <a:spcBef>
                <a:spcPts val="0"/>
              </a:spcBef>
              <a:buNone/>
            </a:pPr>
            <a:r>
              <a:rPr lang="en-US" sz="1400" dirty="0" smtClean="0"/>
              <a:t>LEARNING OUTCOMES AND COMPETENCES</a:t>
            </a:r>
          </a:p>
          <a:p>
            <a:pPr lvl="0" algn="just">
              <a:spcBef>
                <a:spcPts val="0"/>
              </a:spcBef>
              <a:buFont typeface="Wingdings" panose="05000000000000000000" pitchFamily="2" charset="2"/>
              <a:buChar char="v"/>
            </a:pPr>
            <a:r>
              <a:rPr lang="en-US" sz="1400" dirty="0" smtClean="0"/>
              <a:t>1 Students </a:t>
            </a:r>
            <a:r>
              <a:rPr lang="en-US" sz="1400" dirty="0"/>
              <a:t>acquire basic knowledge’s about news reporting and </a:t>
            </a:r>
            <a:r>
              <a:rPr lang="en-US" sz="1400" dirty="0" smtClean="0"/>
              <a:t>writing </a:t>
            </a:r>
          </a:p>
          <a:p>
            <a:pPr lvl="0" algn="just">
              <a:spcBef>
                <a:spcPts val="0"/>
              </a:spcBef>
              <a:buFont typeface="Wingdings" panose="05000000000000000000" pitchFamily="2" charset="2"/>
              <a:buChar char="v"/>
            </a:pPr>
            <a:r>
              <a:rPr lang="en-US" sz="1400" dirty="0" smtClean="0"/>
              <a:t>2 Students </a:t>
            </a:r>
            <a:r>
              <a:rPr lang="en-US" sz="1400" dirty="0"/>
              <a:t>will be able to use better sources of information, to structure the story for a newspaper, </a:t>
            </a:r>
            <a:r>
              <a:rPr lang="en-US" sz="1400" dirty="0" smtClean="0"/>
              <a:t>TV, Radio</a:t>
            </a:r>
            <a:r>
              <a:rPr lang="en-US" sz="1400" dirty="0"/>
              <a:t>, and long stories.</a:t>
            </a:r>
            <a:endParaRPr sz="1400" b="1" dirty="0">
              <a:latin typeface="Times New Roman" pitchFamily="18" charset="0"/>
              <a:cs typeface="Times New Roman" pitchFamily="18"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5" name="Google Shape;379;p14"/>
          <p:cNvSpPr txBox="1">
            <a:spLocks/>
          </p:cNvSpPr>
          <p:nvPr/>
        </p:nvSpPr>
        <p:spPr>
          <a:xfrm rot="1045419">
            <a:off x="563220" y="551787"/>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LEARNING CONTEXT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circle(in)">
                                      <p:cBhvr>
                                        <p:cTn id="7" dur="2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95">
                                            <p:txEl>
                                              <p:pRg st="0" end="0"/>
                                            </p:txEl>
                                          </p:spTgt>
                                        </p:tgtEl>
                                        <p:attrNameLst>
                                          <p:attrName>style.visibility</p:attrName>
                                        </p:attrNameLst>
                                      </p:cBhvr>
                                      <p:to>
                                        <p:strVal val="visible"/>
                                      </p:to>
                                    </p:set>
                                    <p:animEffect transition="in" filter="wipe(down)">
                                      <p:cBhvr>
                                        <p:cTn id="12" dur="580">
                                          <p:stCondLst>
                                            <p:cond delay="0"/>
                                          </p:stCondLst>
                                        </p:cTn>
                                        <p:tgtEl>
                                          <p:spTgt spid="595">
                                            <p:txEl>
                                              <p:pRg st="0" end="0"/>
                                            </p:txEl>
                                          </p:spTgt>
                                        </p:tgtEl>
                                      </p:cBhvr>
                                    </p:animEffect>
                                    <p:anim calcmode="lin" valueType="num">
                                      <p:cBhvr>
                                        <p:cTn id="13" dur="1822" tmFilter="0,0; 0.14,0.36; 0.43,0.73; 0.71,0.91; 1.0,1.0">
                                          <p:stCondLst>
                                            <p:cond delay="0"/>
                                          </p:stCondLst>
                                        </p:cTn>
                                        <p:tgtEl>
                                          <p:spTgt spid="59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9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9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9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9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95">
                                            <p:txEl>
                                              <p:pRg st="0" end="0"/>
                                            </p:txEl>
                                          </p:spTgt>
                                        </p:tgtEl>
                                      </p:cBhvr>
                                      <p:to x="100000" y="60000"/>
                                    </p:animScale>
                                    <p:animScale>
                                      <p:cBhvr>
                                        <p:cTn id="19" dur="166" decel="50000">
                                          <p:stCondLst>
                                            <p:cond delay="676"/>
                                          </p:stCondLst>
                                        </p:cTn>
                                        <p:tgtEl>
                                          <p:spTgt spid="595">
                                            <p:txEl>
                                              <p:pRg st="0" end="0"/>
                                            </p:txEl>
                                          </p:spTgt>
                                        </p:tgtEl>
                                      </p:cBhvr>
                                      <p:to x="100000" y="100000"/>
                                    </p:animScale>
                                    <p:animScale>
                                      <p:cBhvr>
                                        <p:cTn id="20" dur="26">
                                          <p:stCondLst>
                                            <p:cond delay="1312"/>
                                          </p:stCondLst>
                                        </p:cTn>
                                        <p:tgtEl>
                                          <p:spTgt spid="595">
                                            <p:txEl>
                                              <p:pRg st="0" end="0"/>
                                            </p:txEl>
                                          </p:spTgt>
                                        </p:tgtEl>
                                      </p:cBhvr>
                                      <p:to x="100000" y="80000"/>
                                    </p:animScale>
                                    <p:animScale>
                                      <p:cBhvr>
                                        <p:cTn id="21" dur="166" decel="50000">
                                          <p:stCondLst>
                                            <p:cond delay="1338"/>
                                          </p:stCondLst>
                                        </p:cTn>
                                        <p:tgtEl>
                                          <p:spTgt spid="595">
                                            <p:txEl>
                                              <p:pRg st="0" end="0"/>
                                            </p:txEl>
                                          </p:spTgt>
                                        </p:tgtEl>
                                      </p:cBhvr>
                                      <p:to x="100000" y="100000"/>
                                    </p:animScale>
                                    <p:animScale>
                                      <p:cBhvr>
                                        <p:cTn id="22" dur="26">
                                          <p:stCondLst>
                                            <p:cond delay="1642"/>
                                          </p:stCondLst>
                                        </p:cTn>
                                        <p:tgtEl>
                                          <p:spTgt spid="595">
                                            <p:txEl>
                                              <p:pRg st="0" end="0"/>
                                            </p:txEl>
                                          </p:spTgt>
                                        </p:tgtEl>
                                      </p:cBhvr>
                                      <p:to x="100000" y="90000"/>
                                    </p:animScale>
                                    <p:animScale>
                                      <p:cBhvr>
                                        <p:cTn id="23" dur="166" decel="50000">
                                          <p:stCondLst>
                                            <p:cond delay="1668"/>
                                          </p:stCondLst>
                                        </p:cTn>
                                        <p:tgtEl>
                                          <p:spTgt spid="595">
                                            <p:txEl>
                                              <p:pRg st="0" end="0"/>
                                            </p:txEl>
                                          </p:spTgt>
                                        </p:tgtEl>
                                      </p:cBhvr>
                                      <p:to x="100000" y="100000"/>
                                    </p:animScale>
                                    <p:animScale>
                                      <p:cBhvr>
                                        <p:cTn id="24" dur="26">
                                          <p:stCondLst>
                                            <p:cond delay="1808"/>
                                          </p:stCondLst>
                                        </p:cTn>
                                        <p:tgtEl>
                                          <p:spTgt spid="595">
                                            <p:txEl>
                                              <p:pRg st="0" end="0"/>
                                            </p:txEl>
                                          </p:spTgt>
                                        </p:tgtEl>
                                      </p:cBhvr>
                                      <p:to x="100000" y="95000"/>
                                    </p:animScale>
                                    <p:animScale>
                                      <p:cBhvr>
                                        <p:cTn id="25" dur="166" decel="50000">
                                          <p:stCondLst>
                                            <p:cond delay="1834"/>
                                          </p:stCondLst>
                                        </p:cTn>
                                        <p:tgtEl>
                                          <p:spTgt spid="595">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95">
                                            <p:txEl>
                                              <p:pRg st="1" end="1"/>
                                            </p:txEl>
                                          </p:spTgt>
                                        </p:tgtEl>
                                        <p:attrNameLst>
                                          <p:attrName>style.visibility</p:attrName>
                                        </p:attrNameLst>
                                      </p:cBhvr>
                                      <p:to>
                                        <p:strVal val="visible"/>
                                      </p:to>
                                    </p:set>
                                    <p:animEffect transition="in" filter="wipe(down)">
                                      <p:cBhvr>
                                        <p:cTn id="30" dur="580">
                                          <p:stCondLst>
                                            <p:cond delay="0"/>
                                          </p:stCondLst>
                                        </p:cTn>
                                        <p:tgtEl>
                                          <p:spTgt spid="595">
                                            <p:txEl>
                                              <p:pRg st="1" end="1"/>
                                            </p:txEl>
                                          </p:spTgt>
                                        </p:tgtEl>
                                      </p:cBhvr>
                                    </p:animEffect>
                                    <p:anim calcmode="lin" valueType="num">
                                      <p:cBhvr>
                                        <p:cTn id="31" dur="1822" tmFilter="0,0; 0.14,0.36; 0.43,0.73; 0.71,0.91; 1.0,1.0">
                                          <p:stCondLst>
                                            <p:cond delay="0"/>
                                          </p:stCondLst>
                                        </p:cTn>
                                        <p:tgtEl>
                                          <p:spTgt spid="59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9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9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9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9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95">
                                            <p:txEl>
                                              <p:pRg st="1" end="1"/>
                                            </p:txEl>
                                          </p:spTgt>
                                        </p:tgtEl>
                                      </p:cBhvr>
                                      <p:to x="100000" y="60000"/>
                                    </p:animScale>
                                    <p:animScale>
                                      <p:cBhvr>
                                        <p:cTn id="37" dur="166" decel="50000">
                                          <p:stCondLst>
                                            <p:cond delay="676"/>
                                          </p:stCondLst>
                                        </p:cTn>
                                        <p:tgtEl>
                                          <p:spTgt spid="595">
                                            <p:txEl>
                                              <p:pRg st="1" end="1"/>
                                            </p:txEl>
                                          </p:spTgt>
                                        </p:tgtEl>
                                      </p:cBhvr>
                                      <p:to x="100000" y="100000"/>
                                    </p:animScale>
                                    <p:animScale>
                                      <p:cBhvr>
                                        <p:cTn id="38" dur="26">
                                          <p:stCondLst>
                                            <p:cond delay="1312"/>
                                          </p:stCondLst>
                                        </p:cTn>
                                        <p:tgtEl>
                                          <p:spTgt spid="595">
                                            <p:txEl>
                                              <p:pRg st="1" end="1"/>
                                            </p:txEl>
                                          </p:spTgt>
                                        </p:tgtEl>
                                      </p:cBhvr>
                                      <p:to x="100000" y="80000"/>
                                    </p:animScale>
                                    <p:animScale>
                                      <p:cBhvr>
                                        <p:cTn id="39" dur="166" decel="50000">
                                          <p:stCondLst>
                                            <p:cond delay="1338"/>
                                          </p:stCondLst>
                                        </p:cTn>
                                        <p:tgtEl>
                                          <p:spTgt spid="595">
                                            <p:txEl>
                                              <p:pRg st="1" end="1"/>
                                            </p:txEl>
                                          </p:spTgt>
                                        </p:tgtEl>
                                      </p:cBhvr>
                                      <p:to x="100000" y="100000"/>
                                    </p:animScale>
                                    <p:animScale>
                                      <p:cBhvr>
                                        <p:cTn id="40" dur="26">
                                          <p:stCondLst>
                                            <p:cond delay="1642"/>
                                          </p:stCondLst>
                                        </p:cTn>
                                        <p:tgtEl>
                                          <p:spTgt spid="595">
                                            <p:txEl>
                                              <p:pRg st="1" end="1"/>
                                            </p:txEl>
                                          </p:spTgt>
                                        </p:tgtEl>
                                      </p:cBhvr>
                                      <p:to x="100000" y="90000"/>
                                    </p:animScale>
                                    <p:animScale>
                                      <p:cBhvr>
                                        <p:cTn id="41" dur="166" decel="50000">
                                          <p:stCondLst>
                                            <p:cond delay="1668"/>
                                          </p:stCondLst>
                                        </p:cTn>
                                        <p:tgtEl>
                                          <p:spTgt spid="595">
                                            <p:txEl>
                                              <p:pRg st="1" end="1"/>
                                            </p:txEl>
                                          </p:spTgt>
                                        </p:tgtEl>
                                      </p:cBhvr>
                                      <p:to x="100000" y="100000"/>
                                    </p:animScale>
                                    <p:animScale>
                                      <p:cBhvr>
                                        <p:cTn id="42" dur="26">
                                          <p:stCondLst>
                                            <p:cond delay="1808"/>
                                          </p:stCondLst>
                                        </p:cTn>
                                        <p:tgtEl>
                                          <p:spTgt spid="595">
                                            <p:txEl>
                                              <p:pRg st="1" end="1"/>
                                            </p:txEl>
                                          </p:spTgt>
                                        </p:tgtEl>
                                      </p:cBhvr>
                                      <p:to x="100000" y="95000"/>
                                    </p:animScale>
                                    <p:animScale>
                                      <p:cBhvr>
                                        <p:cTn id="43" dur="166" decel="50000">
                                          <p:stCondLst>
                                            <p:cond delay="1834"/>
                                          </p:stCondLst>
                                        </p:cTn>
                                        <p:tgtEl>
                                          <p:spTgt spid="595">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595">
                                            <p:txEl>
                                              <p:pRg st="2" end="2"/>
                                            </p:txEl>
                                          </p:spTgt>
                                        </p:tgtEl>
                                        <p:attrNameLst>
                                          <p:attrName>style.visibility</p:attrName>
                                        </p:attrNameLst>
                                      </p:cBhvr>
                                      <p:to>
                                        <p:strVal val="visible"/>
                                      </p:to>
                                    </p:set>
                                    <p:animEffect transition="in" filter="wipe(down)">
                                      <p:cBhvr>
                                        <p:cTn id="48" dur="580">
                                          <p:stCondLst>
                                            <p:cond delay="0"/>
                                          </p:stCondLst>
                                        </p:cTn>
                                        <p:tgtEl>
                                          <p:spTgt spid="595">
                                            <p:txEl>
                                              <p:pRg st="2" end="2"/>
                                            </p:txEl>
                                          </p:spTgt>
                                        </p:tgtEl>
                                      </p:cBhvr>
                                    </p:animEffect>
                                    <p:anim calcmode="lin" valueType="num">
                                      <p:cBhvr>
                                        <p:cTn id="49" dur="1822" tmFilter="0,0; 0.14,0.36; 0.43,0.73; 0.71,0.91; 1.0,1.0">
                                          <p:stCondLst>
                                            <p:cond delay="0"/>
                                          </p:stCondLst>
                                        </p:cTn>
                                        <p:tgtEl>
                                          <p:spTgt spid="595">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95">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95">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95">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95">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95">
                                            <p:txEl>
                                              <p:pRg st="2" end="2"/>
                                            </p:txEl>
                                          </p:spTgt>
                                        </p:tgtEl>
                                      </p:cBhvr>
                                      <p:to x="100000" y="60000"/>
                                    </p:animScale>
                                    <p:animScale>
                                      <p:cBhvr>
                                        <p:cTn id="55" dur="166" decel="50000">
                                          <p:stCondLst>
                                            <p:cond delay="676"/>
                                          </p:stCondLst>
                                        </p:cTn>
                                        <p:tgtEl>
                                          <p:spTgt spid="595">
                                            <p:txEl>
                                              <p:pRg st="2" end="2"/>
                                            </p:txEl>
                                          </p:spTgt>
                                        </p:tgtEl>
                                      </p:cBhvr>
                                      <p:to x="100000" y="100000"/>
                                    </p:animScale>
                                    <p:animScale>
                                      <p:cBhvr>
                                        <p:cTn id="56" dur="26">
                                          <p:stCondLst>
                                            <p:cond delay="1312"/>
                                          </p:stCondLst>
                                        </p:cTn>
                                        <p:tgtEl>
                                          <p:spTgt spid="595">
                                            <p:txEl>
                                              <p:pRg st="2" end="2"/>
                                            </p:txEl>
                                          </p:spTgt>
                                        </p:tgtEl>
                                      </p:cBhvr>
                                      <p:to x="100000" y="80000"/>
                                    </p:animScale>
                                    <p:animScale>
                                      <p:cBhvr>
                                        <p:cTn id="57" dur="166" decel="50000">
                                          <p:stCondLst>
                                            <p:cond delay="1338"/>
                                          </p:stCondLst>
                                        </p:cTn>
                                        <p:tgtEl>
                                          <p:spTgt spid="595">
                                            <p:txEl>
                                              <p:pRg st="2" end="2"/>
                                            </p:txEl>
                                          </p:spTgt>
                                        </p:tgtEl>
                                      </p:cBhvr>
                                      <p:to x="100000" y="100000"/>
                                    </p:animScale>
                                    <p:animScale>
                                      <p:cBhvr>
                                        <p:cTn id="58" dur="26">
                                          <p:stCondLst>
                                            <p:cond delay="1642"/>
                                          </p:stCondLst>
                                        </p:cTn>
                                        <p:tgtEl>
                                          <p:spTgt spid="595">
                                            <p:txEl>
                                              <p:pRg st="2" end="2"/>
                                            </p:txEl>
                                          </p:spTgt>
                                        </p:tgtEl>
                                      </p:cBhvr>
                                      <p:to x="100000" y="90000"/>
                                    </p:animScale>
                                    <p:animScale>
                                      <p:cBhvr>
                                        <p:cTn id="59" dur="166" decel="50000">
                                          <p:stCondLst>
                                            <p:cond delay="1668"/>
                                          </p:stCondLst>
                                        </p:cTn>
                                        <p:tgtEl>
                                          <p:spTgt spid="595">
                                            <p:txEl>
                                              <p:pRg st="2" end="2"/>
                                            </p:txEl>
                                          </p:spTgt>
                                        </p:tgtEl>
                                      </p:cBhvr>
                                      <p:to x="100000" y="100000"/>
                                    </p:animScale>
                                    <p:animScale>
                                      <p:cBhvr>
                                        <p:cTn id="60" dur="26">
                                          <p:stCondLst>
                                            <p:cond delay="1808"/>
                                          </p:stCondLst>
                                        </p:cTn>
                                        <p:tgtEl>
                                          <p:spTgt spid="595">
                                            <p:txEl>
                                              <p:pRg st="2" end="2"/>
                                            </p:txEl>
                                          </p:spTgt>
                                        </p:tgtEl>
                                      </p:cBhvr>
                                      <p:to x="100000" y="95000"/>
                                    </p:animScale>
                                    <p:animScale>
                                      <p:cBhvr>
                                        <p:cTn id="61" dur="166" decel="50000">
                                          <p:stCondLst>
                                            <p:cond delay="1834"/>
                                          </p:stCondLst>
                                        </p:cTn>
                                        <p:tgtEl>
                                          <p:spTgt spid="595">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595">
                                            <p:txEl>
                                              <p:pRg st="3" end="3"/>
                                            </p:txEl>
                                          </p:spTgt>
                                        </p:tgtEl>
                                        <p:attrNameLst>
                                          <p:attrName>style.visibility</p:attrName>
                                        </p:attrNameLst>
                                      </p:cBhvr>
                                      <p:to>
                                        <p:strVal val="visible"/>
                                      </p:to>
                                    </p:set>
                                    <p:animEffect transition="in" filter="wipe(down)">
                                      <p:cBhvr>
                                        <p:cTn id="66" dur="580">
                                          <p:stCondLst>
                                            <p:cond delay="0"/>
                                          </p:stCondLst>
                                        </p:cTn>
                                        <p:tgtEl>
                                          <p:spTgt spid="595">
                                            <p:txEl>
                                              <p:pRg st="3" end="3"/>
                                            </p:txEl>
                                          </p:spTgt>
                                        </p:tgtEl>
                                      </p:cBhvr>
                                    </p:animEffect>
                                    <p:anim calcmode="lin" valueType="num">
                                      <p:cBhvr>
                                        <p:cTn id="67" dur="1822" tmFilter="0,0; 0.14,0.36; 0.43,0.73; 0.71,0.91; 1.0,1.0">
                                          <p:stCondLst>
                                            <p:cond delay="0"/>
                                          </p:stCondLst>
                                        </p:cTn>
                                        <p:tgtEl>
                                          <p:spTgt spid="595">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95">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95">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95">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95">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595">
                                            <p:txEl>
                                              <p:pRg st="3" end="3"/>
                                            </p:txEl>
                                          </p:spTgt>
                                        </p:tgtEl>
                                      </p:cBhvr>
                                      <p:to x="100000" y="60000"/>
                                    </p:animScale>
                                    <p:animScale>
                                      <p:cBhvr>
                                        <p:cTn id="73" dur="166" decel="50000">
                                          <p:stCondLst>
                                            <p:cond delay="676"/>
                                          </p:stCondLst>
                                        </p:cTn>
                                        <p:tgtEl>
                                          <p:spTgt spid="595">
                                            <p:txEl>
                                              <p:pRg st="3" end="3"/>
                                            </p:txEl>
                                          </p:spTgt>
                                        </p:tgtEl>
                                      </p:cBhvr>
                                      <p:to x="100000" y="100000"/>
                                    </p:animScale>
                                    <p:animScale>
                                      <p:cBhvr>
                                        <p:cTn id="74" dur="26">
                                          <p:stCondLst>
                                            <p:cond delay="1312"/>
                                          </p:stCondLst>
                                        </p:cTn>
                                        <p:tgtEl>
                                          <p:spTgt spid="595">
                                            <p:txEl>
                                              <p:pRg st="3" end="3"/>
                                            </p:txEl>
                                          </p:spTgt>
                                        </p:tgtEl>
                                      </p:cBhvr>
                                      <p:to x="100000" y="80000"/>
                                    </p:animScale>
                                    <p:animScale>
                                      <p:cBhvr>
                                        <p:cTn id="75" dur="166" decel="50000">
                                          <p:stCondLst>
                                            <p:cond delay="1338"/>
                                          </p:stCondLst>
                                        </p:cTn>
                                        <p:tgtEl>
                                          <p:spTgt spid="595">
                                            <p:txEl>
                                              <p:pRg st="3" end="3"/>
                                            </p:txEl>
                                          </p:spTgt>
                                        </p:tgtEl>
                                      </p:cBhvr>
                                      <p:to x="100000" y="100000"/>
                                    </p:animScale>
                                    <p:animScale>
                                      <p:cBhvr>
                                        <p:cTn id="76" dur="26">
                                          <p:stCondLst>
                                            <p:cond delay="1642"/>
                                          </p:stCondLst>
                                        </p:cTn>
                                        <p:tgtEl>
                                          <p:spTgt spid="595">
                                            <p:txEl>
                                              <p:pRg st="3" end="3"/>
                                            </p:txEl>
                                          </p:spTgt>
                                        </p:tgtEl>
                                      </p:cBhvr>
                                      <p:to x="100000" y="90000"/>
                                    </p:animScale>
                                    <p:animScale>
                                      <p:cBhvr>
                                        <p:cTn id="77" dur="166" decel="50000">
                                          <p:stCondLst>
                                            <p:cond delay="1668"/>
                                          </p:stCondLst>
                                        </p:cTn>
                                        <p:tgtEl>
                                          <p:spTgt spid="595">
                                            <p:txEl>
                                              <p:pRg st="3" end="3"/>
                                            </p:txEl>
                                          </p:spTgt>
                                        </p:tgtEl>
                                      </p:cBhvr>
                                      <p:to x="100000" y="100000"/>
                                    </p:animScale>
                                    <p:animScale>
                                      <p:cBhvr>
                                        <p:cTn id="78" dur="26">
                                          <p:stCondLst>
                                            <p:cond delay="1808"/>
                                          </p:stCondLst>
                                        </p:cTn>
                                        <p:tgtEl>
                                          <p:spTgt spid="595">
                                            <p:txEl>
                                              <p:pRg st="3" end="3"/>
                                            </p:txEl>
                                          </p:spTgt>
                                        </p:tgtEl>
                                      </p:cBhvr>
                                      <p:to x="100000" y="95000"/>
                                    </p:animScale>
                                    <p:animScale>
                                      <p:cBhvr>
                                        <p:cTn id="79" dur="166" decel="50000">
                                          <p:stCondLst>
                                            <p:cond delay="1834"/>
                                          </p:stCondLst>
                                        </p:cTn>
                                        <p:tgtEl>
                                          <p:spTgt spid="595">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595">
                                            <p:txEl>
                                              <p:pRg st="4" end="4"/>
                                            </p:txEl>
                                          </p:spTgt>
                                        </p:tgtEl>
                                        <p:attrNameLst>
                                          <p:attrName>style.visibility</p:attrName>
                                        </p:attrNameLst>
                                      </p:cBhvr>
                                      <p:to>
                                        <p:strVal val="visible"/>
                                      </p:to>
                                    </p:set>
                                    <p:animEffect transition="in" filter="wipe(down)">
                                      <p:cBhvr>
                                        <p:cTn id="84" dur="580">
                                          <p:stCondLst>
                                            <p:cond delay="0"/>
                                          </p:stCondLst>
                                        </p:cTn>
                                        <p:tgtEl>
                                          <p:spTgt spid="595">
                                            <p:txEl>
                                              <p:pRg st="4" end="4"/>
                                            </p:txEl>
                                          </p:spTgt>
                                        </p:tgtEl>
                                      </p:cBhvr>
                                    </p:animEffect>
                                    <p:anim calcmode="lin" valueType="num">
                                      <p:cBhvr>
                                        <p:cTn id="85" dur="1822" tmFilter="0,0; 0.14,0.36; 0.43,0.73; 0.71,0.91; 1.0,1.0">
                                          <p:stCondLst>
                                            <p:cond delay="0"/>
                                          </p:stCondLst>
                                        </p:cTn>
                                        <p:tgtEl>
                                          <p:spTgt spid="595">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595">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595">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595">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595">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595">
                                            <p:txEl>
                                              <p:pRg st="4" end="4"/>
                                            </p:txEl>
                                          </p:spTgt>
                                        </p:tgtEl>
                                      </p:cBhvr>
                                      <p:to x="100000" y="60000"/>
                                    </p:animScale>
                                    <p:animScale>
                                      <p:cBhvr>
                                        <p:cTn id="91" dur="166" decel="50000">
                                          <p:stCondLst>
                                            <p:cond delay="676"/>
                                          </p:stCondLst>
                                        </p:cTn>
                                        <p:tgtEl>
                                          <p:spTgt spid="595">
                                            <p:txEl>
                                              <p:pRg st="4" end="4"/>
                                            </p:txEl>
                                          </p:spTgt>
                                        </p:tgtEl>
                                      </p:cBhvr>
                                      <p:to x="100000" y="100000"/>
                                    </p:animScale>
                                    <p:animScale>
                                      <p:cBhvr>
                                        <p:cTn id="92" dur="26">
                                          <p:stCondLst>
                                            <p:cond delay="1312"/>
                                          </p:stCondLst>
                                        </p:cTn>
                                        <p:tgtEl>
                                          <p:spTgt spid="595">
                                            <p:txEl>
                                              <p:pRg st="4" end="4"/>
                                            </p:txEl>
                                          </p:spTgt>
                                        </p:tgtEl>
                                      </p:cBhvr>
                                      <p:to x="100000" y="80000"/>
                                    </p:animScale>
                                    <p:animScale>
                                      <p:cBhvr>
                                        <p:cTn id="93" dur="166" decel="50000">
                                          <p:stCondLst>
                                            <p:cond delay="1338"/>
                                          </p:stCondLst>
                                        </p:cTn>
                                        <p:tgtEl>
                                          <p:spTgt spid="595">
                                            <p:txEl>
                                              <p:pRg st="4" end="4"/>
                                            </p:txEl>
                                          </p:spTgt>
                                        </p:tgtEl>
                                      </p:cBhvr>
                                      <p:to x="100000" y="100000"/>
                                    </p:animScale>
                                    <p:animScale>
                                      <p:cBhvr>
                                        <p:cTn id="94" dur="26">
                                          <p:stCondLst>
                                            <p:cond delay="1642"/>
                                          </p:stCondLst>
                                        </p:cTn>
                                        <p:tgtEl>
                                          <p:spTgt spid="595">
                                            <p:txEl>
                                              <p:pRg st="4" end="4"/>
                                            </p:txEl>
                                          </p:spTgt>
                                        </p:tgtEl>
                                      </p:cBhvr>
                                      <p:to x="100000" y="90000"/>
                                    </p:animScale>
                                    <p:animScale>
                                      <p:cBhvr>
                                        <p:cTn id="95" dur="166" decel="50000">
                                          <p:stCondLst>
                                            <p:cond delay="1668"/>
                                          </p:stCondLst>
                                        </p:cTn>
                                        <p:tgtEl>
                                          <p:spTgt spid="595">
                                            <p:txEl>
                                              <p:pRg st="4" end="4"/>
                                            </p:txEl>
                                          </p:spTgt>
                                        </p:tgtEl>
                                      </p:cBhvr>
                                      <p:to x="100000" y="100000"/>
                                    </p:animScale>
                                    <p:animScale>
                                      <p:cBhvr>
                                        <p:cTn id="96" dur="26">
                                          <p:stCondLst>
                                            <p:cond delay="1808"/>
                                          </p:stCondLst>
                                        </p:cTn>
                                        <p:tgtEl>
                                          <p:spTgt spid="595">
                                            <p:txEl>
                                              <p:pRg st="4" end="4"/>
                                            </p:txEl>
                                          </p:spTgt>
                                        </p:tgtEl>
                                      </p:cBhvr>
                                      <p:to x="100000" y="95000"/>
                                    </p:animScale>
                                    <p:animScale>
                                      <p:cBhvr>
                                        <p:cTn id="97" dur="166" decel="50000">
                                          <p:stCondLst>
                                            <p:cond delay="1834"/>
                                          </p:stCondLst>
                                        </p:cTn>
                                        <p:tgtEl>
                                          <p:spTgt spid="595">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595">
                                            <p:txEl>
                                              <p:pRg st="7" end="7"/>
                                            </p:txEl>
                                          </p:spTgt>
                                        </p:tgtEl>
                                        <p:attrNameLst>
                                          <p:attrName>style.visibility</p:attrName>
                                        </p:attrNameLst>
                                      </p:cBhvr>
                                      <p:to>
                                        <p:strVal val="visible"/>
                                      </p:to>
                                    </p:set>
                                    <p:animEffect transition="in" filter="wipe(down)">
                                      <p:cBhvr>
                                        <p:cTn id="102" dur="580">
                                          <p:stCondLst>
                                            <p:cond delay="0"/>
                                          </p:stCondLst>
                                        </p:cTn>
                                        <p:tgtEl>
                                          <p:spTgt spid="595">
                                            <p:txEl>
                                              <p:pRg st="7" end="7"/>
                                            </p:txEl>
                                          </p:spTgt>
                                        </p:tgtEl>
                                      </p:cBhvr>
                                    </p:animEffect>
                                    <p:anim calcmode="lin" valueType="num">
                                      <p:cBhvr>
                                        <p:cTn id="103" dur="1822" tmFilter="0,0; 0.14,0.36; 0.43,0.73; 0.71,0.91; 1.0,1.0">
                                          <p:stCondLst>
                                            <p:cond delay="0"/>
                                          </p:stCondLst>
                                        </p:cTn>
                                        <p:tgtEl>
                                          <p:spTgt spid="595">
                                            <p:txEl>
                                              <p:pRg st="7" end="7"/>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595">
                                            <p:txEl>
                                              <p:pRg st="7" end="7"/>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595">
                                            <p:txEl>
                                              <p:pRg st="7" end="7"/>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595">
                                            <p:txEl>
                                              <p:pRg st="7" end="7"/>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595">
                                            <p:txEl>
                                              <p:pRg st="7" end="7"/>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595">
                                            <p:txEl>
                                              <p:pRg st="7" end="7"/>
                                            </p:txEl>
                                          </p:spTgt>
                                        </p:tgtEl>
                                      </p:cBhvr>
                                      <p:to x="100000" y="60000"/>
                                    </p:animScale>
                                    <p:animScale>
                                      <p:cBhvr>
                                        <p:cTn id="109" dur="166" decel="50000">
                                          <p:stCondLst>
                                            <p:cond delay="676"/>
                                          </p:stCondLst>
                                        </p:cTn>
                                        <p:tgtEl>
                                          <p:spTgt spid="595">
                                            <p:txEl>
                                              <p:pRg st="7" end="7"/>
                                            </p:txEl>
                                          </p:spTgt>
                                        </p:tgtEl>
                                      </p:cBhvr>
                                      <p:to x="100000" y="100000"/>
                                    </p:animScale>
                                    <p:animScale>
                                      <p:cBhvr>
                                        <p:cTn id="110" dur="26">
                                          <p:stCondLst>
                                            <p:cond delay="1312"/>
                                          </p:stCondLst>
                                        </p:cTn>
                                        <p:tgtEl>
                                          <p:spTgt spid="595">
                                            <p:txEl>
                                              <p:pRg st="7" end="7"/>
                                            </p:txEl>
                                          </p:spTgt>
                                        </p:tgtEl>
                                      </p:cBhvr>
                                      <p:to x="100000" y="80000"/>
                                    </p:animScale>
                                    <p:animScale>
                                      <p:cBhvr>
                                        <p:cTn id="111" dur="166" decel="50000">
                                          <p:stCondLst>
                                            <p:cond delay="1338"/>
                                          </p:stCondLst>
                                        </p:cTn>
                                        <p:tgtEl>
                                          <p:spTgt spid="595">
                                            <p:txEl>
                                              <p:pRg st="7" end="7"/>
                                            </p:txEl>
                                          </p:spTgt>
                                        </p:tgtEl>
                                      </p:cBhvr>
                                      <p:to x="100000" y="100000"/>
                                    </p:animScale>
                                    <p:animScale>
                                      <p:cBhvr>
                                        <p:cTn id="112" dur="26">
                                          <p:stCondLst>
                                            <p:cond delay="1642"/>
                                          </p:stCondLst>
                                        </p:cTn>
                                        <p:tgtEl>
                                          <p:spTgt spid="595">
                                            <p:txEl>
                                              <p:pRg st="7" end="7"/>
                                            </p:txEl>
                                          </p:spTgt>
                                        </p:tgtEl>
                                      </p:cBhvr>
                                      <p:to x="100000" y="90000"/>
                                    </p:animScale>
                                    <p:animScale>
                                      <p:cBhvr>
                                        <p:cTn id="113" dur="166" decel="50000">
                                          <p:stCondLst>
                                            <p:cond delay="1668"/>
                                          </p:stCondLst>
                                        </p:cTn>
                                        <p:tgtEl>
                                          <p:spTgt spid="595">
                                            <p:txEl>
                                              <p:pRg st="7" end="7"/>
                                            </p:txEl>
                                          </p:spTgt>
                                        </p:tgtEl>
                                      </p:cBhvr>
                                      <p:to x="100000" y="100000"/>
                                    </p:animScale>
                                    <p:animScale>
                                      <p:cBhvr>
                                        <p:cTn id="114" dur="26">
                                          <p:stCondLst>
                                            <p:cond delay="1808"/>
                                          </p:stCondLst>
                                        </p:cTn>
                                        <p:tgtEl>
                                          <p:spTgt spid="595">
                                            <p:txEl>
                                              <p:pRg st="7" end="7"/>
                                            </p:txEl>
                                          </p:spTgt>
                                        </p:tgtEl>
                                      </p:cBhvr>
                                      <p:to x="100000" y="95000"/>
                                    </p:animScale>
                                    <p:animScale>
                                      <p:cBhvr>
                                        <p:cTn id="115" dur="166" decel="50000">
                                          <p:stCondLst>
                                            <p:cond delay="1834"/>
                                          </p:stCondLst>
                                        </p:cTn>
                                        <p:tgtEl>
                                          <p:spTgt spid="595">
                                            <p:txEl>
                                              <p:pRg st="7" end="7"/>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nodeType="clickEffect">
                                  <p:stCondLst>
                                    <p:cond delay="0"/>
                                  </p:stCondLst>
                                  <p:childTnLst>
                                    <p:set>
                                      <p:cBhvr>
                                        <p:cTn id="119" dur="1" fill="hold">
                                          <p:stCondLst>
                                            <p:cond delay="0"/>
                                          </p:stCondLst>
                                        </p:cTn>
                                        <p:tgtEl>
                                          <p:spTgt spid="595">
                                            <p:txEl>
                                              <p:pRg st="6" end="6"/>
                                            </p:txEl>
                                          </p:spTgt>
                                        </p:tgtEl>
                                        <p:attrNameLst>
                                          <p:attrName>style.visibility</p:attrName>
                                        </p:attrNameLst>
                                      </p:cBhvr>
                                      <p:to>
                                        <p:strVal val="visible"/>
                                      </p:to>
                                    </p:set>
                                    <p:animEffect transition="in" filter="wipe(down)">
                                      <p:cBhvr>
                                        <p:cTn id="120" dur="580">
                                          <p:stCondLst>
                                            <p:cond delay="0"/>
                                          </p:stCondLst>
                                        </p:cTn>
                                        <p:tgtEl>
                                          <p:spTgt spid="595">
                                            <p:txEl>
                                              <p:pRg st="6" end="6"/>
                                            </p:txEl>
                                          </p:spTgt>
                                        </p:tgtEl>
                                      </p:cBhvr>
                                    </p:animEffect>
                                    <p:anim calcmode="lin" valueType="num">
                                      <p:cBhvr>
                                        <p:cTn id="121" dur="1822" tmFilter="0,0; 0.14,0.36; 0.43,0.73; 0.71,0.91; 1.0,1.0">
                                          <p:stCondLst>
                                            <p:cond delay="0"/>
                                          </p:stCondLst>
                                        </p:cTn>
                                        <p:tgtEl>
                                          <p:spTgt spid="595">
                                            <p:txEl>
                                              <p:pRg st="6" end="6"/>
                                            </p:txEl>
                                          </p:spTgt>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595">
                                            <p:txEl>
                                              <p:pRg st="6" end="6"/>
                                            </p:txEl>
                                          </p:spTgt>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595">
                                            <p:txEl>
                                              <p:pRg st="6" end="6"/>
                                            </p:txEl>
                                          </p:spTgt>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595">
                                            <p:txEl>
                                              <p:pRg st="6" end="6"/>
                                            </p:txEl>
                                          </p:spTgt>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595">
                                            <p:txEl>
                                              <p:pRg st="6" end="6"/>
                                            </p:txEl>
                                          </p:spTgt>
                                        </p:tgtEl>
                                        <p:attrNameLst>
                                          <p:attrName>ppt_y</p:attrName>
                                        </p:attrNameLst>
                                      </p:cBhvr>
                                      <p:tavLst>
                                        <p:tav tm="0" fmla="#ppt_y-sin(pi*$)/81">
                                          <p:val>
                                            <p:fltVal val="0"/>
                                          </p:val>
                                        </p:tav>
                                        <p:tav tm="100000">
                                          <p:val>
                                            <p:fltVal val="1"/>
                                          </p:val>
                                        </p:tav>
                                      </p:tavLst>
                                    </p:anim>
                                    <p:animScale>
                                      <p:cBhvr>
                                        <p:cTn id="126" dur="26">
                                          <p:stCondLst>
                                            <p:cond delay="650"/>
                                          </p:stCondLst>
                                        </p:cTn>
                                        <p:tgtEl>
                                          <p:spTgt spid="595">
                                            <p:txEl>
                                              <p:pRg st="6" end="6"/>
                                            </p:txEl>
                                          </p:spTgt>
                                        </p:tgtEl>
                                      </p:cBhvr>
                                      <p:to x="100000" y="60000"/>
                                    </p:animScale>
                                    <p:animScale>
                                      <p:cBhvr>
                                        <p:cTn id="127" dur="166" decel="50000">
                                          <p:stCondLst>
                                            <p:cond delay="676"/>
                                          </p:stCondLst>
                                        </p:cTn>
                                        <p:tgtEl>
                                          <p:spTgt spid="595">
                                            <p:txEl>
                                              <p:pRg st="6" end="6"/>
                                            </p:txEl>
                                          </p:spTgt>
                                        </p:tgtEl>
                                      </p:cBhvr>
                                      <p:to x="100000" y="100000"/>
                                    </p:animScale>
                                    <p:animScale>
                                      <p:cBhvr>
                                        <p:cTn id="128" dur="26">
                                          <p:stCondLst>
                                            <p:cond delay="1312"/>
                                          </p:stCondLst>
                                        </p:cTn>
                                        <p:tgtEl>
                                          <p:spTgt spid="595">
                                            <p:txEl>
                                              <p:pRg st="6" end="6"/>
                                            </p:txEl>
                                          </p:spTgt>
                                        </p:tgtEl>
                                      </p:cBhvr>
                                      <p:to x="100000" y="80000"/>
                                    </p:animScale>
                                    <p:animScale>
                                      <p:cBhvr>
                                        <p:cTn id="129" dur="166" decel="50000">
                                          <p:stCondLst>
                                            <p:cond delay="1338"/>
                                          </p:stCondLst>
                                        </p:cTn>
                                        <p:tgtEl>
                                          <p:spTgt spid="595">
                                            <p:txEl>
                                              <p:pRg st="6" end="6"/>
                                            </p:txEl>
                                          </p:spTgt>
                                        </p:tgtEl>
                                      </p:cBhvr>
                                      <p:to x="100000" y="100000"/>
                                    </p:animScale>
                                    <p:animScale>
                                      <p:cBhvr>
                                        <p:cTn id="130" dur="26">
                                          <p:stCondLst>
                                            <p:cond delay="1642"/>
                                          </p:stCondLst>
                                        </p:cTn>
                                        <p:tgtEl>
                                          <p:spTgt spid="595">
                                            <p:txEl>
                                              <p:pRg st="6" end="6"/>
                                            </p:txEl>
                                          </p:spTgt>
                                        </p:tgtEl>
                                      </p:cBhvr>
                                      <p:to x="100000" y="90000"/>
                                    </p:animScale>
                                    <p:animScale>
                                      <p:cBhvr>
                                        <p:cTn id="131" dur="166" decel="50000">
                                          <p:stCondLst>
                                            <p:cond delay="1668"/>
                                          </p:stCondLst>
                                        </p:cTn>
                                        <p:tgtEl>
                                          <p:spTgt spid="595">
                                            <p:txEl>
                                              <p:pRg st="6" end="6"/>
                                            </p:txEl>
                                          </p:spTgt>
                                        </p:tgtEl>
                                      </p:cBhvr>
                                      <p:to x="100000" y="100000"/>
                                    </p:animScale>
                                    <p:animScale>
                                      <p:cBhvr>
                                        <p:cTn id="132" dur="26">
                                          <p:stCondLst>
                                            <p:cond delay="1808"/>
                                          </p:stCondLst>
                                        </p:cTn>
                                        <p:tgtEl>
                                          <p:spTgt spid="595">
                                            <p:txEl>
                                              <p:pRg st="6" end="6"/>
                                            </p:txEl>
                                          </p:spTgt>
                                        </p:tgtEl>
                                      </p:cBhvr>
                                      <p:to x="100000" y="95000"/>
                                    </p:animScale>
                                    <p:animScale>
                                      <p:cBhvr>
                                        <p:cTn id="133" dur="166" decel="50000">
                                          <p:stCondLst>
                                            <p:cond delay="1834"/>
                                          </p:stCondLst>
                                        </p:cTn>
                                        <p:tgtEl>
                                          <p:spTgt spid="595">
                                            <p:txEl>
                                              <p:pRg st="6" end="6"/>
                                            </p:txEl>
                                          </p:spTgt>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nodeType="clickEffect">
                                  <p:stCondLst>
                                    <p:cond delay="0"/>
                                  </p:stCondLst>
                                  <p:childTnLst>
                                    <p:set>
                                      <p:cBhvr>
                                        <p:cTn id="137" dur="1" fill="hold">
                                          <p:stCondLst>
                                            <p:cond delay="0"/>
                                          </p:stCondLst>
                                        </p:cTn>
                                        <p:tgtEl>
                                          <p:spTgt spid="595">
                                            <p:txEl>
                                              <p:pRg st="8" end="8"/>
                                            </p:txEl>
                                          </p:spTgt>
                                        </p:tgtEl>
                                        <p:attrNameLst>
                                          <p:attrName>style.visibility</p:attrName>
                                        </p:attrNameLst>
                                      </p:cBhvr>
                                      <p:to>
                                        <p:strVal val="visible"/>
                                      </p:to>
                                    </p:set>
                                    <p:animEffect transition="in" filter="wipe(down)">
                                      <p:cBhvr>
                                        <p:cTn id="138" dur="580">
                                          <p:stCondLst>
                                            <p:cond delay="0"/>
                                          </p:stCondLst>
                                        </p:cTn>
                                        <p:tgtEl>
                                          <p:spTgt spid="595">
                                            <p:txEl>
                                              <p:pRg st="8" end="8"/>
                                            </p:txEl>
                                          </p:spTgt>
                                        </p:tgtEl>
                                      </p:cBhvr>
                                    </p:animEffect>
                                    <p:anim calcmode="lin" valueType="num">
                                      <p:cBhvr>
                                        <p:cTn id="139" dur="1822" tmFilter="0,0; 0.14,0.36; 0.43,0.73; 0.71,0.91; 1.0,1.0">
                                          <p:stCondLst>
                                            <p:cond delay="0"/>
                                          </p:stCondLst>
                                        </p:cTn>
                                        <p:tgtEl>
                                          <p:spTgt spid="595">
                                            <p:txEl>
                                              <p:pRg st="8" end="8"/>
                                            </p:txEl>
                                          </p:spTgt>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595">
                                            <p:txEl>
                                              <p:pRg st="8" end="8"/>
                                            </p:txEl>
                                          </p:spTgt>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595">
                                            <p:txEl>
                                              <p:pRg st="8" end="8"/>
                                            </p:txEl>
                                          </p:spTgt>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595">
                                            <p:txEl>
                                              <p:pRg st="8" end="8"/>
                                            </p:txEl>
                                          </p:spTgt>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595">
                                            <p:txEl>
                                              <p:pRg st="8" end="8"/>
                                            </p:txEl>
                                          </p:spTgt>
                                        </p:tgtEl>
                                        <p:attrNameLst>
                                          <p:attrName>ppt_y</p:attrName>
                                        </p:attrNameLst>
                                      </p:cBhvr>
                                      <p:tavLst>
                                        <p:tav tm="0" fmla="#ppt_y-sin(pi*$)/81">
                                          <p:val>
                                            <p:fltVal val="0"/>
                                          </p:val>
                                        </p:tav>
                                        <p:tav tm="100000">
                                          <p:val>
                                            <p:fltVal val="1"/>
                                          </p:val>
                                        </p:tav>
                                      </p:tavLst>
                                    </p:anim>
                                    <p:animScale>
                                      <p:cBhvr>
                                        <p:cTn id="144" dur="26">
                                          <p:stCondLst>
                                            <p:cond delay="650"/>
                                          </p:stCondLst>
                                        </p:cTn>
                                        <p:tgtEl>
                                          <p:spTgt spid="595">
                                            <p:txEl>
                                              <p:pRg st="8" end="8"/>
                                            </p:txEl>
                                          </p:spTgt>
                                        </p:tgtEl>
                                      </p:cBhvr>
                                      <p:to x="100000" y="60000"/>
                                    </p:animScale>
                                    <p:animScale>
                                      <p:cBhvr>
                                        <p:cTn id="145" dur="166" decel="50000">
                                          <p:stCondLst>
                                            <p:cond delay="676"/>
                                          </p:stCondLst>
                                        </p:cTn>
                                        <p:tgtEl>
                                          <p:spTgt spid="595">
                                            <p:txEl>
                                              <p:pRg st="8" end="8"/>
                                            </p:txEl>
                                          </p:spTgt>
                                        </p:tgtEl>
                                      </p:cBhvr>
                                      <p:to x="100000" y="100000"/>
                                    </p:animScale>
                                    <p:animScale>
                                      <p:cBhvr>
                                        <p:cTn id="146" dur="26">
                                          <p:stCondLst>
                                            <p:cond delay="1312"/>
                                          </p:stCondLst>
                                        </p:cTn>
                                        <p:tgtEl>
                                          <p:spTgt spid="595">
                                            <p:txEl>
                                              <p:pRg st="8" end="8"/>
                                            </p:txEl>
                                          </p:spTgt>
                                        </p:tgtEl>
                                      </p:cBhvr>
                                      <p:to x="100000" y="80000"/>
                                    </p:animScale>
                                    <p:animScale>
                                      <p:cBhvr>
                                        <p:cTn id="147" dur="166" decel="50000">
                                          <p:stCondLst>
                                            <p:cond delay="1338"/>
                                          </p:stCondLst>
                                        </p:cTn>
                                        <p:tgtEl>
                                          <p:spTgt spid="595">
                                            <p:txEl>
                                              <p:pRg st="8" end="8"/>
                                            </p:txEl>
                                          </p:spTgt>
                                        </p:tgtEl>
                                      </p:cBhvr>
                                      <p:to x="100000" y="100000"/>
                                    </p:animScale>
                                    <p:animScale>
                                      <p:cBhvr>
                                        <p:cTn id="148" dur="26">
                                          <p:stCondLst>
                                            <p:cond delay="1642"/>
                                          </p:stCondLst>
                                        </p:cTn>
                                        <p:tgtEl>
                                          <p:spTgt spid="595">
                                            <p:txEl>
                                              <p:pRg st="8" end="8"/>
                                            </p:txEl>
                                          </p:spTgt>
                                        </p:tgtEl>
                                      </p:cBhvr>
                                      <p:to x="100000" y="90000"/>
                                    </p:animScale>
                                    <p:animScale>
                                      <p:cBhvr>
                                        <p:cTn id="149" dur="166" decel="50000">
                                          <p:stCondLst>
                                            <p:cond delay="1668"/>
                                          </p:stCondLst>
                                        </p:cTn>
                                        <p:tgtEl>
                                          <p:spTgt spid="595">
                                            <p:txEl>
                                              <p:pRg st="8" end="8"/>
                                            </p:txEl>
                                          </p:spTgt>
                                        </p:tgtEl>
                                      </p:cBhvr>
                                      <p:to x="100000" y="100000"/>
                                    </p:animScale>
                                    <p:animScale>
                                      <p:cBhvr>
                                        <p:cTn id="150" dur="26">
                                          <p:stCondLst>
                                            <p:cond delay="1808"/>
                                          </p:stCondLst>
                                        </p:cTn>
                                        <p:tgtEl>
                                          <p:spTgt spid="595">
                                            <p:txEl>
                                              <p:pRg st="8" end="8"/>
                                            </p:txEl>
                                          </p:spTgt>
                                        </p:tgtEl>
                                      </p:cBhvr>
                                      <p:to x="100000" y="95000"/>
                                    </p:animScale>
                                    <p:animScale>
                                      <p:cBhvr>
                                        <p:cTn id="151" dur="166" decel="50000">
                                          <p:stCondLst>
                                            <p:cond delay="1834"/>
                                          </p:stCondLst>
                                        </p:cTn>
                                        <p:tgtEl>
                                          <p:spTgt spid="595">
                                            <p:txEl>
                                              <p:pRg st="8" end="8"/>
                                            </p:txEl>
                                          </p:spTgt>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1" presetClass="entr" presetSubtype="1" fill="hold" nodeType="clickEffect">
                                  <p:stCondLst>
                                    <p:cond delay="0"/>
                                  </p:stCondLst>
                                  <p:childTnLst>
                                    <p:set>
                                      <p:cBhvr>
                                        <p:cTn id="155" dur="1" fill="hold">
                                          <p:stCondLst>
                                            <p:cond delay="0"/>
                                          </p:stCondLst>
                                        </p:cTn>
                                        <p:tgtEl>
                                          <p:spTgt spid="597"/>
                                        </p:tgtEl>
                                        <p:attrNameLst>
                                          <p:attrName>style.visibility</p:attrName>
                                        </p:attrNameLst>
                                      </p:cBhvr>
                                      <p:to>
                                        <p:strVal val="visible"/>
                                      </p:to>
                                    </p:set>
                                    <p:animEffect transition="in" filter="wheel(1)">
                                      <p:cBhvr>
                                        <p:cTn id="156" dur="2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114" name="Google Shape;379;p14"/>
          <p:cNvSpPr txBox="1">
            <a:spLocks/>
          </p:cNvSpPr>
          <p:nvPr/>
        </p:nvSpPr>
        <p:spPr>
          <a:xfrm rot="1045419">
            <a:off x="378479" y="130163"/>
            <a:ext cx="7757308" cy="28975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smtClean="0">
                <a:latin typeface="Times New Roman" pitchFamily="18" charset="0"/>
                <a:cs typeface="Times New Roman" pitchFamily="18" charset="0"/>
              </a:rPr>
              <a:t>LEARNING MATERIALS</a:t>
            </a:r>
            <a:endParaRPr lang="en-US" sz="2000" dirty="0">
              <a:latin typeface="Times New Roman" pitchFamily="18" charset="0"/>
              <a:cs typeface="Times New Roman" pitchFamily="18" charset="0"/>
            </a:endParaRPr>
          </a:p>
        </p:txBody>
      </p:sp>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744" name="Google Shape;744;p18"/>
          <p:cNvGrpSpPr/>
          <p:nvPr/>
        </p:nvGrpSpPr>
        <p:grpSpPr>
          <a:xfrm>
            <a:off x="5038937" y="624256"/>
            <a:ext cx="3428994" cy="3803332"/>
            <a:chOff x="2152750" y="190500"/>
            <a:chExt cx="4293756" cy="4762499"/>
          </a:xfrm>
        </p:grpSpPr>
        <p:sp>
          <p:nvSpPr>
            <p:cNvPr id="745" name="Google Shape;745;p18"/>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8"/>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8"/>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8"/>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8"/>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8"/>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8"/>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8"/>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8"/>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8"/>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8"/>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8"/>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8"/>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8"/>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8"/>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8"/>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8"/>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8"/>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8"/>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8"/>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8"/>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8"/>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8"/>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8"/>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8"/>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8"/>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8"/>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8"/>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8"/>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8"/>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9" name="Google Shape;819;p18"/>
            <p:cNvGrpSpPr/>
            <p:nvPr/>
          </p:nvGrpSpPr>
          <p:grpSpPr>
            <a:xfrm>
              <a:off x="3923682" y="3244965"/>
              <a:ext cx="195764" cy="131404"/>
              <a:chOff x="5733332" y="4102215"/>
              <a:chExt cx="195764" cy="131404"/>
            </a:xfrm>
          </p:grpSpPr>
          <p:sp>
            <p:nvSpPr>
              <p:cNvPr id="820" name="Google Shape;820;p18"/>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18"/>
            <p:cNvGrpSpPr/>
            <p:nvPr/>
          </p:nvGrpSpPr>
          <p:grpSpPr>
            <a:xfrm flipH="1">
              <a:off x="3829267" y="2465054"/>
              <a:ext cx="683694" cy="518573"/>
              <a:chOff x="6621095" y="1452181"/>
              <a:chExt cx="330894" cy="250785"/>
            </a:xfrm>
          </p:grpSpPr>
          <p:sp>
            <p:nvSpPr>
              <p:cNvPr id="830" name="Google Shape;830;p1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18"/>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p:cNvSpPr/>
          <p:nvPr/>
        </p:nvSpPr>
        <p:spPr>
          <a:xfrm>
            <a:off x="293020" y="788376"/>
            <a:ext cx="7271162" cy="3539430"/>
          </a:xfrm>
          <a:prstGeom prst="rect">
            <a:avLst/>
          </a:prstGeom>
        </p:spPr>
        <p:txBody>
          <a:bodyPr wrap="square">
            <a:spAutoFit/>
          </a:bodyPr>
          <a:lstStyle/>
          <a:p>
            <a:r>
              <a:rPr lang="en-US" dirty="0" smtClean="0"/>
              <a:t>REFERENCES/ </a:t>
            </a:r>
            <a:r>
              <a:rPr lang="en-US" dirty="0"/>
              <a:t>READING</a:t>
            </a:r>
          </a:p>
          <a:p>
            <a:r>
              <a:rPr lang="en-US" dirty="0" err="1"/>
              <a:t>Akinfeleye</a:t>
            </a:r>
            <a:r>
              <a:rPr lang="en-US" dirty="0"/>
              <a:t>, R. (1987). Essentials of Modern African Journalism: A Premier (2nd ed.). Lagos: </a:t>
            </a:r>
            <a:r>
              <a:rPr lang="en-US" dirty="0" err="1"/>
              <a:t>Miral</a:t>
            </a:r>
            <a:endParaRPr lang="en-US" dirty="0"/>
          </a:p>
          <a:p>
            <a:r>
              <a:rPr lang="en-US" dirty="0"/>
              <a:t>Printing press.</a:t>
            </a:r>
          </a:p>
          <a:p>
            <a:r>
              <a:rPr lang="en-US" dirty="0" err="1"/>
              <a:t>Alao</a:t>
            </a:r>
            <a:r>
              <a:rPr lang="en-US" dirty="0"/>
              <a:t>, D. (1992). News Reporting. Lagos: Unique Publications, p. 23-24. </a:t>
            </a:r>
            <a:r>
              <a:rPr lang="en-US" dirty="0" err="1"/>
              <a:t>Mencher</a:t>
            </a:r>
            <a:r>
              <a:rPr lang="en-US" dirty="0"/>
              <a:t>, M. (2000). News</a:t>
            </a:r>
          </a:p>
          <a:p>
            <a:r>
              <a:rPr lang="en-US" dirty="0"/>
              <a:t>Reporting and Writing (8thed.). Boston: McGraw Hill.</a:t>
            </a:r>
          </a:p>
          <a:p>
            <a:r>
              <a:rPr lang="en-US" dirty="0"/>
              <a:t>Randall, D. (2000). The Universal Journalist (2nded.). London: Pluto Press.</a:t>
            </a:r>
          </a:p>
          <a:p>
            <a:r>
              <a:rPr lang="en-US" dirty="0" err="1"/>
              <a:t>Sonaike</a:t>
            </a:r>
            <a:r>
              <a:rPr lang="en-US" dirty="0"/>
              <a:t>, F. (1987). Fundamental of News Reporting. </a:t>
            </a:r>
            <a:r>
              <a:rPr lang="en-US" dirty="0" err="1"/>
              <a:t>Ikeja</a:t>
            </a:r>
            <a:r>
              <a:rPr lang="en-US" dirty="0"/>
              <a:t>: John West Publications Ltd.</a:t>
            </a:r>
          </a:p>
          <a:p>
            <a:r>
              <a:rPr lang="en-US" dirty="0"/>
              <a:t>Christian, D.; Jacobsen, S.; </a:t>
            </a:r>
            <a:r>
              <a:rPr lang="en-US" dirty="0" err="1"/>
              <a:t>Minthorn</a:t>
            </a:r>
            <a:r>
              <a:rPr lang="en-US" dirty="0"/>
              <a:t>, D. (2008). The Associated Press Stylebook (43rd ed.). New</a:t>
            </a:r>
          </a:p>
          <a:p>
            <a:r>
              <a:rPr lang="en-US" dirty="0"/>
              <a:t>York: The Associated Press.</a:t>
            </a:r>
          </a:p>
          <a:p>
            <a:r>
              <a:rPr lang="en-US" dirty="0" err="1"/>
              <a:t>Baskette</a:t>
            </a:r>
            <a:r>
              <a:rPr lang="en-US" dirty="0"/>
              <a:t>, F., </a:t>
            </a:r>
            <a:r>
              <a:rPr lang="en-US" dirty="0" err="1"/>
              <a:t>Sissors</a:t>
            </a:r>
            <a:r>
              <a:rPr lang="en-US" dirty="0"/>
              <a:t>, J. &amp; Brooks, B. (1997). The art of editing (6th ed.)</a:t>
            </a:r>
          </a:p>
          <a:p>
            <a:r>
              <a:rPr lang="en-US" dirty="0" err="1"/>
              <a:t>Harrigan</a:t>
            </a:r>
            <a:r>
              <a:rPr lang="en-US" dirty="0"/>
              <a:t>, J. &amp; Dunlap, K. (2003). The editorial eye. Bedford/St. Martins, New York, New York</a:t>
            </a:r>
          </a:p>
          <a:p>
            <a:r>
              <a:rPr lang="en-US" dirty="0"/>
              <a:t>1001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circle(in)">
                                      <p:cBhvr>
                                        <p:cTn id="7"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
          <p:cNvSpPr txBox="1">
            <a:spLocks noGrp="1"/>
          </p:cNvSpPr>
          <p:nvPr>
            <p:ph type="body" idx="1"/>
          </p:nvPr>
        </p:nvSpPr>
        <p:spPr>
          <a:xfrm>
            <a:off x="457200" y="1995750"/>
            <a:ext cx="2743200" cy="2679000"/>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 typeface="Wingdings" pitchFamily="2" charset="2"/>
              <a:buChar char="Ø"/>
            </a:pPr>
            <a:r>
              <a:rPr lang="en-US" sz="1200" b="1" dirty="0" smtClean="0">
                <a:latin typeface="Times New Roman" pitchFamily="18" charset="0"/>
                <a:cs typeface="Times New Roman" pitchFamily="18" charset="0"/>
              </a:rPr>
              <a:t>CONTINOUSLY ASSESSMENT</a:t>
            </a:r>
          </a:p>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Assignments</a:t>
            </a:r>
          </a:p>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Presentations</a:t>
            </a:r>
          </a:p>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Quiz</a:t>
            </a:r>
          </a:p>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Test </a:t>
            </a:r>
          </a:p>
          <a:p>
            <a:pPr marL="285750" lvl="0" indent="-285750" algn="l" rtl="0">
              <a:spcBef>
                <a:spcPts val="600"/>
              </a:spcBef>
              <a:spcAft>
                <a:spcPts val="0"/>
              </a:spcAft>
              <a:buFont typeface="Wingdings" pitchFamily="2" charset="2"/>
              <a:buChar char="Ø"/>
            </a:pPr>
            <a:endParaRPr b="1" dirty="0">
              <a:latin typeface="Times New Roman" pitchFamily="18" charset="0"/>
              <a:cs typeface="Times New Roman" pitchFamily="18" charset="0"/>
            </a:endParaRPr>
          </a:p>
        </p:txBody>
      </p:sp>
      <p:sp>
        <p:nvSpPr>
          <p:cNvPr id="859" name="Google Shape;859;p19"/>
          <p:cNvSpPr txBox="1">
            <a:spLocks noGrp="1"/>
          </p:cNvSpPr>
          <p:nvPr>
            <p:ph type="body" idx="2"/>
          </p:nvPr>
        </p:nvSpPr>
        <p:spPr>
          <a:xfrm>
            <a:off x="3782626" y="2299378"/>
            <a:ext cx="2618174" cy="2805972"/>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END EXAMS MARKS</a:t>
            </a:r>
          </a:p>
          <a:p>
            <a:pPr marL="0" lvl="0" indent="0">
              <a:buNone/>
            </a:pPr>
            <a:r>
              <a:rPr lang="en-US" sz="1200" b="1" dirty="0">
                <a:latin typeface="Barlow Light" panose="020B0604020202020204" charset="0"/>
                <a:cs typeface="Times New Roman" pitchFamily="18" charset="0"/>
              </a:rPr>
              <a:t>This examination shall be conducted for a duration not exceeding three (3) hours, but not less than two (2) hours. End of module examination could cover both theory and practical but should be done under supervision of institute’s official assessors. The end of semester exam will constitute 40% while continuous assessment will constitute 60%.</a:t>
            </a:r>
            <a:endParaRPr sz="1200" b="1" dirty="0" smtClean="0">
              <a:latin typeface="Barlow Light" panose="020B0604020202020204" charset="0"/>
              <a:cs typeface="Times New Roman" pitchFamily="18" charset="0"/>
            </a:endParaRPr>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861" name="Google Shape;861;p19"/>
          <p:cNvGrpSpPr/>
          <p:nvPr/>
        </p:nvGrpSpPr>
        <p:grpSpPr>
          <a:xfrm>
            <a:off x="6495404" y="1849734"/>
            <a:ext cx="2297431" cy="2787028"/>
            <a:chOff x="2533225" y="322726"/>
            <a:chExt cx="3925890" cy="4762523"/>
          </a:xfrm>
        </p:grpSpPr>
        <p:sp>
          <p:nvSpPr>
            <p:cNvPr id="862" name="Google Shape;862;p19"/>
            <p:cNvSpPr/>
            <p:nvPr/>
          </p:nvSpPr>
          <p:spPr>
            <a:xfrm>
              <a:off x="3796336" y="2589414"/>
              <a:ext cx="682110" cy="393573"/>
            </a:xfrm>
            <a:custGeom>
              <a:avLst/>
              <a:gdLst/>
              <a:ahLst/>
              <a:cxnLst/>
              <a:rect l="l" t="t" r="r" b="b"/>
              <a:pathLst>
                <a:path w="682110" h="393573" extrusionOk="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19"/>
            <p:cNvSpPr/>
            <p:nvPr/>
          </p:nvSpPr>
          <p:spPr>
            <a:xfrm>
              <a:off x="3809355" y="2149168"/>
              <a:ext cx="705962" cy="408622"/>
            </a:xfrm>
            <a:custGeom>
              <a:avLst/>
              <a:gdLst/>
              <a:ahLst/>
              <a:cxnLst/>
              <a:rect l="l" t="t" r="r" b="b"/>
              <a:pathLst>
                <a:path w="705962" h="408622" extrusionOk="0">
                  <a:moveTo>
                    <a:pt x="352934" y="408622"/>
                  </a:moveTo>
                  <a:lnTo>
                    <a:pt x="0" y="204311"/>
                  </a:lnTo>
                  <a:lnTo>
                    <a:pt x="352934" y="0"/>
                  </a:lnTo>
                  <a:lnTo>
                    <a:pt x="705963" y="204311"/>
                  </a:lnTo>
                  <a:lnTo>
                    <a:pt x="352934" y="4086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19"/>
            <p:cNvSpPr/>
            <p:nvPr/>
          </p:nvSpPr>
          <p:spPr>
            <a:xfrm>
              <a:off x="4162289" y="2390151"/>
              <a:ext cx="329177" cy="571404"/>
            </a:xfrm>
            <a:custGeom>
              <a:avLst/>
              <a:gdLst/>
              <a:ahLst/>
              <a:cxnLst/>
              <a:rect l="l" t="t" r="r" b="b"/>
              <a:pathLst>
                <a:path w="329177" h="571404" extrusionOk="0">
                  <a:moveTo>
                    <a:pt x="329177" y="380905"/>
                  </a:moveTo>
                  <a:lnTo>
                    <a:pt x="0" y="571405"/>
                  </a:lnTo>
                  <a:lnTo>
                    <a:pt x="0" y="190405"/>
                  </a:lnTo>
                  <a:lnTo>
                    <a:pt x="329177" y="0"/>
                  </a:lnTo>
                  <a:lnTo>
                    <a:pt x="329177" y="380905"/>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19"/>
            <p:cNvSpPr/>
            <p:nvPr/>
          </p:nvSpPr>
          <p:spPr>
            <a:xfrm>
              <a:off x="3833207" y="2390151"/>
              <a:ext cx="329081" cy="571404"/>
            </a:xfrm>
            <a:custGeom>
              <a:avLst/>
              <a:gdLst/>
              <a:ahLst/>
              <a:cxnLst/>
              <a:rect l="l" t="t" r="r" b="b"/>
              <a:pathLst>
                <a:path w="329081" h="571404" extrusionOk="0">
                  <a:moveTo>
                    <a:pt x="329082" y="571405"/>
                  </a:moveTo>
                  <a:lnTo>
                    <a:pt x="0" y="380905"/>
                  </a:lnTo>
                  <a:lnTo>
                    <a:pt x="0" y="0"/>
                  </a:lnTo>
                  <a:lnTo>
                    <a:pt x="329082" y="190405"/>
                  </a:lnTo>
                  <a:lnTo>
                    <a:pt x="329082" y="571405"/>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19"/>
            <p:cNvSpPr/>
            <p:nvPr/>
          </p:nvSpPr>
          <p:spPr>
            <a:xfrm>
              <a:off x="3833207" y="2390151"/>
              <a:ext cx="329081" cy="287940"/>
            </a:xfrm>
            <a:custGeom>
              <a:avLst/>
              <a:gdLst/>
              <a:ahLst/>
              <a:cxnLst/>
              <a:rect l="l" t="t" r="r" b="b"/>
              <a:pathLst>
                <a:path w="329081" h="287940" extrusionOk="0">
                  <a:moveTo>
                    <a:pt x="0" y="0"/>
                  </a:moveTo>
                  <a:lnTo>
                    <a:pt x="0" y="99631"/>
                  </a:lnTo>
                  <a:lnTo>
                    <a:pt x="329082" y="287941"/>
                  </a:lnTo>
                  <a:lnTo>
                    <a:pt x="329082" y="190881"/>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19"/>
            <p:cNvSpPr/>
            <p:nvPr/>
          </p:nvSpPr>
          <p:spPr>
            <a:xfrm>
              <a:off x="4162289" y="2390151"/>
              <a:ext cx="329177" cy="287940"/>
            </a:xfrm>
            <a:custGeom>
              <a:avLst/>
              <a:gdLst/>
              <a:ahLst/>
              <a:cxnLst/>
              <a:rect l="l" t="t" r="r" b="b"/>
              <a:pathLst>
                <a:path w="329177" h="287940" extrusionOk="0">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19"/>
            <p:cNvSpPr/>
            <p:nvPr/>
          </p:nvSpPr>
          <p:spPr>
            <a:xfrm>
              <a:off x="3809355" y="2353479"/>
              <a:ext cx="352933" cy="307181"/>
            </a:xfrm>
            <a:custGeom>
              <a:avLst/>
              <a:gdLst/>
              <a:ahLst/>
              <a:cxnLst/>
              <a:rect l="l" t="t" r="r" b="b"/>
              <a:pathLst>
                <a:path w="352933" h="307181" extrusionOk="0">
                  <a:moveTo>
                    <a:pt x="0" y="0"/>
                  </a:moveTo>
                  <a:lnTo>
                    <a:pt x="0" y="105632"/>
                  </a:lnTo>
                  <a:lnTo>
                    <a:pt x="352934" y="307181"/>
                  </a:lnTo>
                  <a:lnTo>
                    <a:pt x="352934" y="2043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19"/>
            <p:cNvSpPr/>
            <p:nvPr/>
          </p:nvSpPr>
          <p:spPr>
            <a:xfrm>
              <a:off x="4162289" y="2353479"/>
              <a:ext cx="353029" cy="307181"/>
            </a:xfrm>
            <a:custGeom>
              <a:avLst/>
              <a:gdLst/>
              <a:ahLst/>
              <a:cxnLst/>
              <a:rect l="l" t="t" r="r" b="b"/>
              <a:pathLst>
                <a:path w="353029" h="307181" extrusionOk="0">
                  <a:moveTo>
                    <a:pt x="0" y="307181"/>
                  </a:moveTo>
                  <a:lnTo>
                    <a:pt x="353029" y="113919"/>
                  </a:lnTo>
                  <a:lnTo>
                    <a:pt x="353029" y="0"/>
                  </a:lnTo>
                  <a:lnTo>
                    <a:pt x="0" y="204311"/>
                  </a:lnTo>
                  <a:lnTo>
                    <a:pt x="0" y="307181"/>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19"/>
            <p:cNvSpPr/>
            <p:nvPr/>
          </p:nvSpPr>
          <p:spPr>
            <a:xfrm>
              <a:off x="4379054" y="3098705"/>
              <a:ext cx="1297601" cy="763520"/>
            </a:xfrm>
            <a:custGeom>
              <a:avLst/>
              <a:gdLst/>
              <a:ahLst/>
              <a:cxnLst/>
              <a:rect l="l" t="t" r="r" b="b"/>
              <a:pathLst>
                <a:path w="1297601" h="763520" extrusionOk="0">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19"/>
            <p:cNvSpPr/>
            <p:nvPr/>
          </p:nvSpPr>
          <p:spPr>
            <a:xfrm>
              <a:off x="4481013" y="322726"/>
              <a:ext cx="1171694" cy="3426502"/>
            </a:xfrm>
            <a:custGeom>
              <a:avLst/>
              <a:gdLst/>
              <a:ahLst/>
              <a:cxnLst/>
              <a:rect l="l" t="t" r="r" b="b"/>
              <a:pathLst>
                <a:path w="1171694" h="3426502" extrusionOk="0">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19"/>
            <p:cNvSpPr/>
            <p:nvPr/>
          </p:nvSpPr>
          <p:spPr>
            <a:xfrm>
              <a:off x="5530597" y="3624781"/>
              <a:ext cx="70985" cy="153066"/>
            </a:xfrm>
            <a:custGeom>
              <a:avLst/>
              <a:gdLst/>
              <a:ahLst/>
              <a:cxnLst/>
              <a:rect l="l" t="t" r="r" b="b"/>
              <a:pathLst>
                <a:path w="70985" h="153066" extrusionOk="0">
                  <a:moveTo>
                    <a:pt x="0" y="153067"/>
                  </a:moveTo>
                  <a:lnTo>
                    <a:pt x="70986" y="117062"/>
                  </a:lnTo>
                  <a:lnTo>
                    <a:pt x="2851" y="0"/>
                  </a:lnTo>
                  <a:lnTo>
                    <a:pt x="0" y="15306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19"/>
            <p:cNvSpPr/>
            <p:nvPr/>
          </p:nvSpPr>
          <p:spPr>
            <a:xfrm>
              <a:off x="4467139" y="329893"/>
              <a:ext cx="65379" cy="96678"/>
            </a:xfrm>
            <a:custGeom>
              <a:avLst/>
              <a:gdLst/>
              <a:ahLst/>
              <a:cxnLst/>
              <a:rect l="l" t="t" r="r" b="b"/>
              <a:pathLst>
                <a:path w="65379" h="96678" extrusionOk="0">
                  <a:moveTo>
                    <a:pt x="0" y="34385"/>
                  </a:moveTo>
                  <a:lnTo>
                    <a:pt x="65379" y="0"/>
                  </a:lnTo>
                  <a:lnTo>
                    <a:pt x="52170" y="96679"/>
                  </a:lnTo>
                  <a:lnTo>
                    <a:pt x="0" y="343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19"/>
            <p:cNvSpPr/>
            <p:nvPr/>
          </p:nvSpPr>
          <p:spPr>
            <a:xfrm>
              <a:off x="4423901" y="351343"/>
              <a:ext cx="1171694" cy="3426502"/>
            </a:xfrm>
            <a:custGeom>
              <a:avLst/>
              <a:gdLst/>
              <a:ahLst/>
              <a:cxnLst/>
              <a:rect l="l" t="t" r="r" b="b"/>
              <a:pathLst>
                <a:path w="1171694" h="3426502" extrusionOk="0">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19"/>
            <p:cNvSpPr/>
            <p:nvPr/>
          </p:nvSpPr>
          <p:spPr>
            <a:xfrm>
              <a:off x="4414398" y="357753"/>
              <a:ext cx="1171599" cy="3426525"/>
            </a:xfrm>
            <a:custGeom>
              <a:avLst/>
              <a:gdLst/>
              <a:ahLst/>
              <a:cxnLst/>
              <a:rect l="l" t="t" r="r" b="b"/>
              <a:pathLst>
                <a:path w="1171599" h="3426525" extrusionOk="0">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19"/>
            <p:cNvSpPr/>
            <p:nvPr/>
          </p:nvSpPr>
          <p:spPr>
            <a:xfrm>
              <a:off x="4479777" y="459022"/>
              <a:ext cx="1041506" cy="3182614"/>
            </a:xfrm>
            <a:custGeom>
              <a:avLst/>
              <a:gdLst/>
              <a:ahLst/>
              <a:cxnLst/>
              <a:rect l="l" t="t" r="r" b="b"/>
              <a:pathLst>
                <a:path w="1041506" h="3182614" extrusionOk="0">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19"/>
            <p:cNvSpPr/>
            <p:nvPr/>
          </p:nvSpPr>
          <p:spPr>
            <a:xfrm rot="-1790023">
              <a:off x="4986670" y="707058"/>
              <a:ext cx="46534" cy="80862"/>
            </a:xfrm>
            <a:custGeom>
              <a:avLst/>
              <a:gdLst/>
              <a:ahLst/>
              <a:cxnLst/>
              <a:rect l="l" t="t" r="r" b="b"/>
              <a:pathLst>
                <a:path w="46533" h="80859" extrusionOk="0">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19"/>
            <p:cNvSpPr/>
            <p:nvPr/>
          </p:nvSpPr>
          <p:spPr>
            <a:xfrm>
              <a:off x="4988272" y="730303"/>
              <a:ext cx="23851" cy="30807"/>
            </a:xfrm>
            <a:custGeom>
              <a:avLst/>
              <a:gdLst/>
              <a:ahLst/>
              <a:cxnLst/>
              <a:rect l="l" t="t" r="r" b="b"/>
              <a:pathLst>
                <a:path w="23851" h="30807" extrusionOk="0">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19"/>
            <p:cNvSpPr/>
            <p:nvPr/>
          </p:nvSpPr>
          <p:spPr>
            <a:xfrm>
              <a:off x="5609185" y="1342555"/>
              <a:ext cx="26417" cy="145526"/>
            </a:xfrm>
            <a:custGeom>
              <a:avLst/>
              <a:gdLst/>
              <a:ahLst/>
              <a:cxnLst/>
              <a:rect l="l" t="t" r="r" b="b"/>
              <a:pathLst>
                <a:path w="26417" h="145526" extrusionOk="0">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19"/>
            <p:cNvSpPr/>
            <p:nvPr/>
          </p:nvSpPr>
          <p:spPr>
            <a:xfrm>
              <a:off x="5609185" y="1517667"/>
              <a:ext cx="26417" cy="145530"/>
            </a:xfrm>
            <a:custGeom>
              <a:avLst/>
              <a:gdLst/>
              <a:ahLst/>
              <a:cxnLst/>
              <a:rect l="l" t="t" r="r" b="b"/>
              <a:pathLst>
                <a:path w="26417" h="145530" extrusionOk="0">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19"/>
            <p:cNvSpPr/>
            <p:nvPr/>
          </p:nvSpPr>
          <p:spPr>
            <a:xfrm>
              <a:off x="4598943" y="668398"/>
              <a:ext cx="778468" cy="1303739"/>
            </a:xfrm>
            <a:custGeom>
              <a:avLst/>
              <a:gdLst/>
              <a:ahLst/>
              <a:cxnLst/>
              <a:rect l="l" t="t" r="r" b="b"/>
              <a:pathLst>
                <a:path w="778468" h="1303739" extrusionOk="0">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19"/>
            <p:cNvSpPr/>
            <p:nvPr/>
          </p:nvSpPr>
          <p:spPr>
            <a:xfrm>
              <a:off x="4598943" y="1688145"/>
              <a:ext cx="778468" cy="1303647"/>
            </a:xfrm>
            <a:custGeom>
              <a:avLst/>
              <a:gdLst/>
              <a:ahLst/>
              <a:cxnLst/>
              <a:rect l="l" t="t" r="r" b="b"/>
              <a:pathLst>
                <a:path w="778468" h="1303647" extrusionOk="0">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19"/>
            <p:cNvSpPr/>
            <p:nvPr/>
          </p:nvSpPr>
          <p:spPr>
            <a:xfrm>
              <a:off x="4599323" y="2707876"/>
              <a:ext cx="778184" cy="892902"/>
            </a:xfrm>
            <a:custGeom>
              <a:avLst/>
              <a:gdLst/>
              <a:ahLst/>
              <a:cxnLst/>
              <a:rect l="l" t="t" r="r" b="b"/>
              <a:pathLst>
                <a:path w="778184" h="892902" extrusionOk="0">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19"/>
            <p:cNvSpPr/>
            <p:nvPr/>
          </p:nvSpPr>
          <p:spPr>
            <a:xfrm>
              <a:off x="4781159" y="1048176"/>
              <a:ext cx="416151" cy="544252"/>
            </a:xfrm>
            <a:custGeom>
              <a:avLst/>
              <a:gdLst/>
              <a:ahLst/>
              <a:cxnLst/>
              <a:rect l="l" t="t" r="r" b="b"/>
              <a:pathLst>
                <a:path w="416151" h="544252" extrusionOk="0">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19"/>
            <p:cNvSpPr/>
            <p:nvPr/>
          </p:nvSpPr>
          <p:spPr>
            <a:xfrm>
              <a:off x="4812185" y="2127070"/>
              <a:ext cx="353313" cy="495871"/>
            </a:xfrm>
            <a:custGeom>
              <a:avLst/>
              <a:gdLst/>
              <a:ahLst/>
              <a:cxnLst/>
              <a:rect l="l" t="t" r="r" b="b"/>
              <a:pathLst>
                <a:path w="353313" h="495871" extrusionOk="0">
                  <a:moveTo>
                    <a:pt x="340010" y="188881"/>
                  </a:moveTo>
                  <a:lnTo>
                    <a:pt x="13589" y="0"/>
                  </a:lnTo>
                  <a:cubicBezTo>
                    <a:pt x="4960" y="28061"/>
                    <a:pt x="380" y="57217"/>
                    <a:pt x="0" y="86582"/>
                  </a:cubicBezTo>
                  <a:lnTo>
                    <a:pt x="0" y="291179"/>
                  </a:lnTo>
                  <a:lnTo>
                    <a:pt x="149574" y="377762"/>
                  </a:lnTo>
                  <a:lnTo>
                    <a:pt x="176847" y="220409"/>
                  </a:lnTo>
                  <a:lnTo>
                    <a:pt x="204025" y="409289"/>
                  </a:lnTo>
                  <a:lnTo>
                    <a:pt x="353314" y="495872"/>
                  </a:lnTo>
                  <a:lnTo>
                    <a:pt x="353314" y="291179"/>
                  </a:lnTo>
                  <a:cubicBezTo>
                    <a:pt x="352592" y="256699"/>
                    <a:pt x="348126" y="222399"/>
                    <a:pt x="340010" y="1888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19"/>
            <p:cNvSpPr/>
            <p:nvPr/>
          </p:nvSpPr>
          <p:spPr>
            <a:xfrm>
              <a:off x="4825774" y="2064110"/>
              <a:ext cx="326421" cy="236124"/>
            </a:xfrm>
            <a:custGeom>
              <a:avLst/>
              <a:gdLst/>
              <a:ahLst/>
              <a:cxnLst/>
              <a:rect l="l" t="t" r="r" b="b"/>
              <a:pathLst>
                <a:path w="326421" h="236124" extrusionOk="0">
                  <a:moveTo>
                    <a:pt x="326421" y="188881"/>
                  </a:moveTo>
                  <a:lnTo>
                    <a:pt x="0" y="0"/>
                  </a:lnTo>
                  <a:lnTo>
                    <a:pt x="0" y="47244"/>
                  </a:lnTo>
                  <a:lnTo>
                    <a:pt x="326421" y="236125"/>
                  </a:lnTo>
                  <a:lnTo>
                    <a:pt x="326421" y="188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19"/>
            <p:cNvSpPr/>
            <p:nvPr/>
          </p:nvSpPr>
          <p:spPr>
            <a:xfrm>
              <a:off x="4803918" y="3156860"/>
              <a:ext cx="410711" cy="349715"/>
            </a:xfrm>
            <a:custGeom>
              <a:avLst/>
              <a:gdLst/>
              <a:ahLst/>
              <a:cxnLst/>
              <a:rect l="l" t="t" r="r" b="b"/>
              <a:pathLst>
                <a:path w="410711" h="349715" extrusionOk="0">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19"/>
            <p:cNvSpPr/>
            <p:nvPr/>
          </p:nvSpPr>
          <p:spPr>
            <a:xfrm>
              <a:off x="4593051" y="480769"/>
              <a:ext cx="842423" cy="783621"/>
            </a:xfrm>
            <a:custGeom>
              <a:avLst/>
              <a:gdLst/>
              <a:ahLst/>
              <a:cxnLst/>
              <a:rect l="l" t="t" r="r" b="b"/>
              <a:pathLst>
                <a:path w="842423" h="783621" extrusionOk="0">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19"/>
            <p:cNvSpPr/>
            <p:nvPr/>
          </p:nvSpPr>
          <p:spPr>
            <a:xfrm>
              <a:off x="4315759" y="484198"/>
              <a:ext cx="384008" cy="270224"/>
            </a:xfrm>
            <a:custGeom>
              <a:avLst/>
              <a:gdLst/>
              <a:ahLst/>
              <a:cxnLst/>
              <a:rect l="l" t="t" r="r" b="b"/>
              <a:pathLst>
                <a:path w="384008" h="270224" extrusionOk="0">
                  <a:moveTo>
                    <a:pt x="103771" y="270224"/>
                  </a:moveTo>
                  <a:lnTo>
                    <a:pt x="0" y="210121"/>
                  </a:lnTo>
                  <a:lnTo>
                    <a:pt x="280238" y="0"/>
                  </a:lnTo>
                  <a:lnTo>
                    <a:pt x="384008" y="60007"/>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19"/>
            <p:cNvSpPr/>
            <p:nvPr/>
          </p:nvSpPr>
          <p:spPr>
            <a:xfrm>
              <a:off x="4419530" y="544206"/>
              <a:ext cx="384008" cy="270224"/>
            </a:xfrm>
            <a:custGeom>
              <a:avLst/>
              <a:gdLst/>
              <a:ahLst/>
              <a:cxnLst/>
              <a:rect l="l" t="t" r="r" b="b"/>
              <a:pathLst>
                <a:path w="384008" h="270224" extrusionOk="0">
                  <a:moveTo>
                    <a:pt x="103866" y="270224"/>
                  </a:moveTo>
                  <a:lnTo>
                    <a:pt x="0" y="210217"/>
                  </a:lnTo>
                  <a:lnTo>
                    <a:pt x="280238" y="0"/>
                  </a:lnTo>
                  <a:lnTo>
                    <a:pt x="384008" y="60103"/>
                  </a:lnTo>
                  <a:lnTo>
                    <a:pt x="103866"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19"/>
            <p:cNvSpPr/>
            <p:nvPr/>
          </p:nvSpPr>
          <p:spPr>
            <a:xfrm>
              <a:off x="4523395" y="604308"/>
              <a:ext cx="383913" cy="270224"/>
            </a:xfrm>
            <a:custGeom>
              <a:avLst/>
              <a:gdLst/>
              <a:ahLst/>
              <a:cxnLst/>
              <a:rect l="l" t="t" r="r" b="b"/>
              <a:pathLst>
                <a:path w="383913" h="270224" extrusionOk="0">
                  <a:moveTo>
                    <a:pt x="103771" y="270224"/>
                  </a:moveTo>
                  <a:lnTo>
                    <a:pt x="0" y="210122"/>
                  </a:lnTo>
                  <a:lnTo>
                    <a:pt x="280143"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19"/>
            <p:cNvSpPr/>
            <p:nvPr/>
          </p:nvSpPr>
          <p:spPr>
            <a:xfrm>
              <a:off x="4627166" y="664316"/>
              <a:ext cx="383912" cy="270224"/>
            </a:xfrm>
            <a:custGeom>
              <a:avLst/>
              <a:gdLst/>
              <a:ahLst/>
              <a:cxnLst/>
              <a:rect l="l" t="t" r="r" b="b"/>
              <a:pathLst>
                <a:path w="383912" h="270224" extrusionOk="0">
                  <a:moveTo>
                    <a:pt x="103771" y="270224"/>
                  </a:moveTo>
                  <a:lnTo>
                    <a:pt x="0" y="210217"/>
                  </a:lnTo>
                  <a:lnTo>
                    <a:pt x="280142"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19"/>
            <p:cNvSpPr/>
            <p:nvPr/>
          </p:nvSpPr>
          <p:spPr>
            <a:xfrm>
              <a:off x="4730936" y="724419"/>
              <a:ext cx="383913" cy="270224"/>
            </a:xfrm>
            <a:custGeom>
              <a:avLst/>
              <a:gdLst/>
              <a:ahLst/>
              <a:cxnLst/>
              <a:rect l="l" t="t" r="r" b="b"/>
              <a:pathLst>
                <a:path w="383913" h="270224" extrusionOk="0">
                  <a:moveTo>
                    <a:pt x="103771" y="270224"/>
                  </a:moveTo>
                  <a:lnTo>
                    <a:pt x="0" y="210122"/>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19"/>
            <p:cNvSpPr/>
            <p:nvPr/>
          </p:nvSpPr>
          <p:spPr>
            <a:xfrm>
              <a:off x="4834707" y="784426"/>
              <a:ext cx="383912" cy="270224"/>
            </a:xfrm>
            <a:custGeom>
              <a:avLst/>
              <a:gdLst/>
              <a:ahLst/>
              <a:cxnLst/>
              <a:rect l="l" t="t" r="r" b="b"/>
              <a:pathLst>
                <a:path w="383912" h="270224" extrusionOk="0">
                  <a:moveTo>
                    <a:pt x="103771" y="270224"/>
                  </a:moveTo>
                  <a:lnTo>
                    <a:pt x="0" y="210217"/>
                  </a:lnTo>
                  <a:lnTo>
                    <a:pt x="280143"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19"/>
            <p:cNvSpPr/>
            <p:nvPr/>
          </p:nvSpPr>
          <p:spPr>
            <a:xfrm>
              <a:off x="4938478" y="844529"/>
              <a:ext cx="383913" cy="270224"/>
            </a:xfrm>
            <a:custGeom>
              <a:avLst/>
              <a:gdLst/>
              <a:ahLst/>
              <a:cxnLst/>
              <a:rect l="l" t="t" r="r" b="b"/>
              <a:pathLst>
                <a:path w="383913" h="270224" extrusionOk="0">
                  <a:moveTo>
                    <a:pt x="103771" y="270224"/>
                  </a:moveTo>
                  <a:lnTo>
                    <a:pt x="0" y="210121"/>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19"/>
            <p:cNvSpPr/>
            <p:nvPr/>
          </p:nvSpPr>
          <p:spPr>
            <a:xfrm>
              <a:off x="5042248" y="904537"/>
              <a:ext cx="384008" cy="270224"/>
            </a:xfrm>
            <a:custGeom>
              <a:avLst/>
              <a:gdLst/>
              <a:ahLst/>
              <a:cxnLst/>
              <a:rect l="l" t="t" r="r" b="b"/>
              <a:pathLst>
                <a:path w="384008" h="270224" extrusionOk="0">
                  <a:moveTo>
                    <a:pt x="103771" y="270224"/>
                  </a:moveTo>
                  <a:lnTo>
                    <a:pt x="0" y="210217"/>
                  </a:lnTo>
                  <a:lnTo>
                    <a:pt x="280143" y="0"/>
                  </a:lnTo>
                  <a:lnTo>
                    <a:pt x="384008"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19"/>
            <p:cNvSpPr/>
            <p:nvPr/>
          </p:nvSpPr>
          <p:spPr>
            <a:xfrm>
              <a:off x="4316519" y="693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19"/>
            <p:cNvSpPr/>
            <p:nvPr/>
          </p:nvSpPr>
          <p:spPr>
            <a:xfrm>
              <a:off x="4420290" y="753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19"/>
            <p:cNvSpPr/>
            <p:nvPr/>
          </p:nvSpPr>
          <p:spPr>
            <a:xfrm>
              <a:off x="4524441" y="813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19"/>
            <p:cNvSpPr/>
            <p:nvPr/>
          </p:nvSpPr>
          <p:spPr>
            <a:xfrm>
              <a:off x="4627926" y="873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19"/>
            <p:cNvSpPr/>
            <p:nvPr/>
          </p:nvSpPr>
          <p:spPr>
            <a:xfrm>
              <a:off x="4731697" y="933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19"/>
            <p:cNvSpPr/>
            <p:nvPr/>
          </p:nvSpPr>
          <p:spPr>
            <a:xfrm>
              <a:off x="4835467" y="993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19"/>
            <p:cNvSpPr/>
            <p:nvPr/>
          </p:nvSpPr>
          <p:spPr>
            <a:xfrm>
              <a:off x="4939238" y="1053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19"/>
            <p:cNvSpPr/>
            <p:nvPr/>
          </p:nvSpPr>
          <p:spPr>
            <a:xfrm>
              <a:off x="5043008" y="1113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5" name="Google Shape;905;p19"/>
            <p:cNvGrpSpPr/>
            <p:nvPr/>
          </p:nvGrpSpPr>
          <p:grpSpPr>
            <a:xfrm>
              <a:off x="4316519" y="693558"/>
              <a:ext cx="830259" cy="517637"/>
              <a:chOff x="5840944" y="1418558"/>
              <a:chExt cx="830259" cy="517637"/>
            </a:xfrm>
          </p:grpSpPr>
          <p:sp>
            <p:nvSpPr>
              <p:cNvPr id="906" name="Google Shape;906;p19"/>
              <p:cNvSpPr/>
              <p:nvPr/>
            </p:nvSpPr>
            <p:spPr>
              <a:xfrm>
                <a:off x="5840944" y="1418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19"/>
              <p:cNvSpPr/>
              <p:nvPr/>
            </p:nvSpPr>
            <p:spPr>
              <a:xfrm>
                <a:off x="5944715" y="1478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19"/>
              <p:cNvSpPr/>
              <p:nvPr/>
            </p:nvSpPr>
            <p:spPr>
              <a:xfrm>
                <a:off x="6048866" y="1538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19"/>
              <p:cNvSpPr/>
              <p:nvPr/>
            </p:nvSpPr>
            <p:spPr>
              <a:xfrm>
                <a:off x="6152351" y="1598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19"/>
              <p:cNvSpPr/>
              <p:nvPr/>
            </p:nvSpPr>
            <p:spPr>
              <a:xfrm>
                <a:off x="6256122" y="1658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19"/>
              <p:cNvSpPr/>
              <p:nvPr/>
            </p:nvSpPr>
            <p:spPr>
              <a:xfrm>
                <a:off x="6359892" y="1718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19"/>
              <p:cNvSpPr/>
              <p:nvPr/>
            </p:nvSpPr>
            <p:spPr>
              <a:xfrm>
                <a:off x="6463663" y="1778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19"/>
              <p:cNvSpPr/>
              <p:nvPr/>
            </p:nvSpPr>
            <p:spPr>
              <a:xfrm>
                <a:off x="6567433" y="1838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4" name="Google Shape;914;p19"/>
            <p:cNvSpPr/>
            <p:nvPr/>
          </p:nvSpPr>
          <p:spPr>
            <a:xfrm>
              <a:off x="5776434" y="3835950"/>
              <a:ext cx="422399" cy="244506"/>
            </a:xfrm>
            <a:custGeom>
              <a:avLst/>
              <a:gdLst/>
              <a:ahLst/>
              <a:cxnLst/>
              <a:rect l="l" t="t" r="r" b="b"/>
              <a:pathLst>
                <a:path w="422399" h="244506" extrusionOk="0">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19"/>
            <p:cNvSpPr/>
            <p:nvPr/>
          </p:nvSpPr>
          <p:spPr>
            <a:xfrm>
              <a:off x="5919927" y="3349699"/>
              <a:ext cx="376785" cy="648842"/>
            </a:xfrm>
            <a:custGeom>
              <a:avLst/>
              <a:gdLst/>
              <a:ahLst/>
              <a:cxnLst/>
              <a:rect l="l" t="t" r="r" b="b"/>
              <a:pathLst>
                <a:path w="376785" h="648842" extrusionOk="0">
                  <a:moveTo>
                    <a:pt x="376786" y="648843"/>
                  </a:moveTo>
                  <a:lnTo>
                    <a:pt x="0" y="430721"/>
                  </a:lnTo>
                  <a:lnTo>
                    <a:pt x="47134" y="0"/>
                  </a:lnTo>
                  <a:lnTo>
                    <a:pt x="329747" y="163544"/>
                  </a:lnTo>
                  <a:lnTo>
                    <a:pt x="376786" y="648843"/>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19"/>
            <p:cNvSpPr/>
            <p:nvPr/>
          </p:nvSpPr>
          <p:spPr>
            <a:xfrm>
              <a:off x="5821952" y="3404277"/>
              <a:ext cx="376880" cy="648747"/>
            </a:xfrm>
            <a:custGeom>
              <a:avLst/>
              <a:gdLst/>
              <a:ahLst/>
              <a:cxnLst/>
              <a:rect l="l" t="t" r="r" b="b"/>
              <a:pathLst>
                <a:path w="376880" h="648747" extrusionOk="0">
                  <a:moveTo>
                    <a:pt x="376881" y="648748"/>
                  </a:moveTo>
                  <a:lnTo>
                    <a:pt x="0" y="430721"/>
                  </a:lnTo>
                  <a:lnTo>
                    <a:pt x="47134" y="0"/>
                  </a:lnTo>
                  <a:lnTo>
                    <a:pt x="329747" y="163544"/>
                  </a:lnTo>
                  <a:lnTo>
                    <a:pt x="376881" y="648748"/>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19"/>
            <p:cNvSpPr/>
            <p:nvPr/>
          </p:nvSpPr>
          <p:spPr>
            <a:xfrm>
              <a:off x="6151700" y="3513243"/>
              <a:ext cx="145012" cy="539781"/>
            </a:xfrm>
            <a:custGeom>
              <a:avLst/>
              <a:gdLst/>
              <a:ahLst/>
              <a:cxnLst/>
              <a:rect l="l" t="t" r="r" b="b"/>
              <a:pathLst>
                <a:path w="145012" h="539781" extrusionOk="0">
                  <a:moveTo>
                    <a:pt x="47134" y="539782"/>
                  </a:moveTo>
                  <a:lnTo>
                    <a:pt x="145013" y="485299"/>
                  </a:lnTo>
                  <a:lnTo>
                    <a:pt x="97974" y="0"/>
                  </a:lnTo>
                  <a:lnTo>
                    <a:pt x="0" y="54578"/>
                  </a:lnTo>
                  <a:lnTo>
                    <a:pt x="47134" y="539782"/>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19"/>
            <p:cNvSpPr/>
            <p:nvPr/>
          </p:nvSpPr>
          <p:spPr>
            <a:xfrm>
              <a:off x="5869087" y="3349699"/>
              <a:ext cx="97973" cy="104584"/>
            </a:xfrm>
            <a:custGeom>
              <a:avLst/>
              <a:gdLst/>
              <a:ahLst/>
              <a:cxnLst/>
              <a:rect l="l" t="t" r="r" b="b"/>
              <a:pathLst>
                <a:path w="97973" h="104584" extrusionOk="0">
                  <a:moveTo>
                    <a:pt x="0" y="54578"/>
                  </a:moveTo>
                  <a:lnTo>
                    <a:pt x="97974" y="0"/>
                  </a:lnTo>
                  <a:lnTo>
                    <a:pt x="86476" y="104584"/>
                  </a:lnTo>
                  <a:lnTo>
                    <a:pt x="0" y="54578"/>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19"/>
            <p:cNvSpPr/>
            <p:nvPr/>
          </p:nvSpPr>
          <p:spPr>
            <a:xfrm>
              <a:off x="5939787" y="3382376"/>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19"/>
            <p:cNvSpPr/>
            <p:nvPr/>
          </p:nvSpPr>
          <p:spPr>
            <a:xfrm>
              <a:off x="6031584" y="3326084"/>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19"/>
            <p:cNvSpPr/>
            <p:nvPr/>
          </p:nvSpPr>
          <p:spPr>
            <a:xfrm>
              <a:off x="5273451" y="4003686"/>
              <a:ext cx="608559" cy="352234"/>
            </a:xfrm>
            <a:custGeom>
              <a:avLst/>
              <a:gdLst/>
              <a:ahLst/>
              <a:cxnLst/>
              <a:rect l="l" t="t" r="r" b="b"/>
              <a:pathLst>
                <a:path w="608559" h="352234" extrusionOk="0">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19"/>
            <p:cNvSpPr/>
            <p:nvPr/>
          </p:nvSpPr>
          <p:spPr>
            <a:xfrm>
              <a:off x="5480232" y="3303313"/>
              <a:ext cx="542799" cy="934592"/>
            </a:xfrm>
            <a:custGeom>
              <a:avLst/>
              <a:gdLst/>
              <a:ahLst/>
              <a:cxnLst/>
              <a:rect l="l" t="t" r="r" b="b"/>
              <a:pathLst>
                <a:path w="542799" h="934592" extrusionOk="0">
                  <a:moveTo>
                    <a:pt x="542800" y="934593"/>
                  </a:moveTo>
                  <a:lnTo>
                    <a:pt x="0" y="620458"/>
                  </a:lnTo>
                  <a:lnTo>
                    <a:pt x="67850" y="0"/>
                  </a:lnTo>
                  <a:lnTo>
                    <a:pt x="474950" y="235648"/>
                  </a:lnTo>
                  <a:lnTo>
                    <a:pt x="542800" y="9345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19"/>
            <p:cNvSpPr/>
            <p:nvPr/>
          </p:nvSpPr>
          <p:spPr>
            <a:xfrm>
              <a:off x="5339115" y="3381894"/>
              <a:ext cx="542894" cy="934592"/>
            </a:xfrm>
            <a:custGeom>
              <a:avLst/>
              <a:gdLst/>
              <a:ahLst/>
              <a:cxnLst/>
              <a:rect l="l" t="t" r="r" b="b"/>
              <a:pathLst>
                <a:path w="542894" h="934592" extrusionOk="0">
                  <a:moveTo>
                    <a:pt x="542895" y="934593"/>
                  </a:moveTo>
                  <a:lnTo>
                    <a:pt x="0" y="620458"/>
                  </a:lnTo>
                  <a:lnTo>
                    <a:pt x="67850" y="0"/>
                  </a:lnTo>
                  <a:lnTo>
                    <a:pt x="475045" y="235553"/>
                  </a:lnTo>
                  <a:lnTo>
                    <a:pt x="542895" y="9345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19"/>
            <p:cNvSpPr/>
            <p:nvPr/>
          </p:nvSpPr>
          <p:spPr>
            <a:xfrm>
              <a:off x="5814160" y="3538961"/>
              <a:ext cx="208871" cy="777525"/>
            </a:xfrm>
            <a:custGeom>
              <a:avLst/>
              <a:gdLst/>
              <a:ahLst/>
              <a:cxnLst/>
              <a:rect l="l" t="t" r="r" b="b"/>
              <a:pathLst>
                <a:path w="208871" h="777525" extrusionOk="0">
                  <a:moveTo>
                    <a:pt x="67850" y="777526"/>
                  </a:moveTo>
                  <a:lnTo>
                    <a:pt x="208871" y="698945"/>
                  </a:lnTo>
                  <a:lnTo>
                    <a:pt x="141021" y="0"/>
                  </a:lnTo>
                  <a:lnTo>
                    <a:pt x="0" y="78486"/>
                  </a:lnTo>
                  <a:lnTo>
                    <a:pt x="67850" y="77752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19"/>
            <p:cNvSpPr/>
            <p:nvPr/>
          </p:nvSpPr>
          <p:spPr>
            <a:xfrm>
              <a:off x="5406965" y="3303313"/>
              <a:ext cx="141116" cy="150685"/>
            </a:xfrm>
            <a:custGeom>
              <a:avLst/>
              <a:gdLst/>
              <a:ahLst/>
              <a:cxnLst/>
              <a:rect l="l" t="t" r="r" b="b"/>
              <a:pathLst>
                <a:path w="141116" h="150685" extrusionOk="0">
                  <a:moveTo>
                    <a:pt x="0" y="78581"/>
                  </a:moveTo>
                  <a:lnTo>
                    <a:pt x="141117" y="0"/>
                  </a:lnTo>
                  <a:lnTo>
                    <a:pt x="124582" y="150685"/>
                  </a:lnTo>
                  <a:lnTo>
                    <a:pt x="0" y="785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19"/>
            <p:cNvSpPr/>
            <p:nvPr/>
          </p:nvSpPr>
          <p:spPr>
            <a:xfrm>
              <a:off x="5508835" y="3350470"/>
              <a:ext cx="203454" cy="206683"/>
            </a:xfrm>
            <a:custGeom>
              <a:avLst/>
              <a:gdLst/>
              <a:ahLst/>
              <a:cxnLst/>
              <a:rect l="l" t="t" r="r" b="b"/>
              <a:pathLst>
                <a:path w="203454" h="206683" extrusionOk="0">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19"/>
            <p:cNvSpPr/>
            <p:nvPr/>
          </p:nvSpPr>
          <p:spPr>
            <a:xfrm>
              <a:off x="5641209" y="3269779"/>
              <a:ext cx="203454" cy="206316"/>
            </a:xfrm>
            <a:custGeom>
              <a:avLst/>
              <a:gdLst/>
              <a:ahLst/>
              <a:cxnLst/>
              <a:rect l="l" t="t" r="r" b="b"/>
              <a:pathLst>
                <a:path w="203454" h="206316" extrusionOk="0">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19"/>
            <p:cNvSpPr/>
            <p:nvPr/>
          </p:nvSpPr>
          <p:spPr>
            <a:xfrm>
              <a:off x="3370326" y="2746576"/>
              <a:ext cx="431236" cy="248888"/>
            </a:xfrm>
            <a:custGeom>
              <a:avLst/>
              <a:gdLst/>
              <a:ahLst/>
              <a:cxnLst/>
              <a:rect l="l" t="t" r="r" b="b"/>
              <a:pathLst>
                <a:path w="431236" h="248888" extrusionOk="0">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19"/>
            <p:cNvSpPr/>
            <p:nvPr/>
          </p:nvSpPr>
          <p:spPr>
            <a:xfrm>
              <a:off x="3388571" y="2474923"/>
              <a:ext cx="435798" cy="252221"/>
            </a:xfrm>
            <a:custGeom>
              <a:avLst/>
              <a:gdLst/>
              <a:ahLst/>
              <a:cxnLst/>
              <a:rect l="l" t="t" r="r" b="b"/>
              <a:pathLst>
                <a:path w="435798" h="252221" extrusionOk="0">
                  <a:moveTo>
                    <a:pt x="217899" y="252222"/>
                  </a:moveTo>
                  <a:lnTo>
                    <a:pt x="0" y="126111"/>
                  </a:lnTo>
                  <a:lnTo>
                    <a:pt x="217899" y="0"/>
                  </a:lnTo>
                  <a:lnTo>
                    <a:pt x="435798" y="126111"/>
                  </a:lnTo>
                  <a:lnTo>
                    <a:pt x="217899" y="2522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19"/>
            <p:cNvSpPr/>
            <p:nvPr/>
          </p:nvSpPr>
          <p:spPr>
            <a:xfrm>
              <a:off x="3606470" y="2623608"/>
              <a:ext cx="203169" cy="352710"/>
            </a:xfrm>
            <a:custGeom>
              <a:avLst/>
              <a:gdLst/>
              <a:ahLst/>
              <a:cxnLst/>
              <a:rect l="l" t="t" r="r" b="b"/>
              <a:pathLst>
                <a:path w="203169" h="352710" extrusionOk="0">
                  <a:moveTo>
                    <a:pt x="203170" y="235172"/>
                  </a:moveTo>
                  <a:lnTo>
                    <a:pt x="0" y="352711"/>
                  </a:lnTo>
                  <a:lnTo>
                    <a:pt x="0" y="117538"/>
                  </a:lnTo>
                  <a:lnTo>
                    <a:pt x="203170" y="0"/>
                  </a:lnTo>
                  <a:lnTo>
                    <a:pt x="203170" y="23517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19"/>
            <p:cNvSpPr/>
            <p:nvPr/>
          </p:nvSpPr>
          <p:spPr>
            <a:xfrm>
              <a:off x="3403301" y="2623608"/>
              <a:ext cx="203169" cy="352710"/>
            </a:xfrm>
            <a:custGeom>
              <a:avLst/>
              <a:gdLst/>
              <a:ahLst/>
              <a:cxnLst/>
              <a:rect l="l" t="t" r="r" b="b"/>
              <a:pathLst>
                <a:path w="203169" h="352710" extrusionOk="0">
                  <a:moveTo>
                    <a:pt x="203170" y="352711"/>
                  </a:moveTo>
                  <a:lnTo>
                    <a:pt x="0" y="235172"/>
                  </a:lnTo>
                  <a:lnTo>
                    <a:pt x="0" y="0"/>
                  </a:lnTo>
                  <a:lnTo>
                    <a:pt x="203170" y="117538"/>
                  </a:lnTo>
                  <a:lnTo>
                    <a:pt x="203170" y="35271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19"/>
            <p:cNvSpPr/>
            <p:nvPr/>
          </p:nvSpPr>
          <p:spPr>
            <a:xfrm>
              <a:off x="3403301" y="2623608"/>
              <a:ext cx="203169" cy="177736"/>
            </a:xfrm>
            <a:custGeom>
              <a:avLst/>
              <a:gdLst/>
              <a:ahLst/>
              <a:cxnLst/>
              <a:rect l="l" t="t" r="r" b="b"/>
              <a:pathLst>
                <a:path w="203169" h="177736" extrusionOk="0">
                  <a:moveTo>
                    <a:pt x="0" y="0"/>
                  </a:moveTo>
                  <a:lnTo>
                    <a:pt x="0" y="61532"/>
                  </a:lnTo>
                  <a:lnTo>
                    <a:pt x="203170" y="177737"/>
                  </a:lnTo>
                  <a:lnTo>
                    <a:pt x="203170" y="11782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19"/>
            <p:cNvSpPr/>
            <p:nvPr/>
          </p:nvSpPr>
          <p:spPr>
            <a:xfrm>
              <a:off x="3606470" y="2623608"/>
              <a:ext cx="203169" cy="177736"/>
            </a:xfrm>
            <a:custGeom>
              <a:avLst/>
              <a:gdLst/>
              <a:ahLst/>
              <a:cxnLst/>
              <a:rect l="l" t="t" r="r" b="b"/>
              <a:pathLst>
                <a:path w="203169" h="177736" extrusionOk="0">
                  <a:moveTo>
                    <a:pt x="203170" y="0"/>
                  </a:moveTo>
                  <a:lnTo>
                    <a:pt x="203170" y="65913"/>
                  </a:lnTo>
                  <a:lnTo>
                    <a:pt x="0" y="177737"/>
                  </a:lnTo>
                  <a:lnTo>
                    <a:pt x="0" y="117824"/>
                  </a:lnTo>
                  <a:lnTo>
                    <a:pt x="20317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19"/>
            <p:cNvSpPr/>
            <p:nvPr/>
          </p:nvSpPr>
          <p:spPr>
            <a:xfrm>
              <a:off x="3388571" y="2601034"/>
              <a:ext cx="217899" cy="189547"/>
            </a:xfrm>
            <a:custGeom>
              <a:avLst/>
              <a:gdLst/>
              <a:ahLst/>
              <a:cxnLst/>
              <a:rect l="l" t="t" r="r" b="b"/>
              <a:pathLst>
                <a:path w="217899" h="189547" extrusionOk="0">
                  <a:moveTo>
                    <a:pt x="0" y="0"/>
                  </a:moveTo>
                  <a:lnTo>
                    <a:pt x="0" y="65151"/>
                  </a:lnTo>
                  <a:lnTo>
                    <a:pt x="217899" y="189547"/>
                  </a:lnTo>
                  <a:lnTo>
                    <a:pt x="217899" y="1261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19"/>
            <p:cNvSpPr/>
            <p:nvPr/>
          </p:nvSpPr>
          <p:spPr>
            <a:xfrm>
              <a:off x="3606470" y="2601034"/>
              <a:ext cx="217899" cy="189547"/>
            </a:xfrm>
            <a:custGeom>
              <a:avLst/>
              <a:gdLst/>
              <a:ahLst/>
              <a:cxnLst/>
              <a:rect l="l" t="t" r="r" b="b"/>
              <a:pathLst>
                <a:path w="217899" h="189547" extrusionOk="0">
                  <a:moveTo>
                    <a:pt x="0" y="189547"/>
                  </a:moveTo>
                  <a:lnTo>
                    <a:pt x="217899" y="70295"/>
                  </a:lnTo>
                  <a:lnTo>
                    <a:pt x="217899" y="0"/>
                  </a:lnTo>
                  <a:lnTo>
                    <a:pt x="0" y="126111"/>
                  </a:lnTo>
                  <a:lnTo>
                    <a:pt x="0" y="189547"/>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19"/>
            <p:cNvSpPr/>
            <p:nvPr/>
          </p:nvSpPr>
          <p:spPr>
            <a:xfrm>
              <a:off x="6048784" y="4120462"/>
              <a:ext cx="389804" cy="224885"/>
            </a:xfrm>
            <a:custGeom>
              <a:avLst/>
              <a:gdLst/>
              <a:ahLst/>
              <a:cxnLst/>
              <a:rect l="l" t="t" r="r" b="b"/>
              <a:pathLst>
                <a:path w="389804" h="224885" extrusionOk="0">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19"/>
            <p:cNvSpPr/>
            <p:nvPr/>
          </p:nvSpPr>
          <p:spPr>
            <a:xfrm>
              <a:off x="6065699" y="3875193"/>
              <a:ext cx="393415" cy="227647"/>
            </a:xfrm>
            <a:custGeom>
              <a:avLst/>
              <a:gdLst/>
              <a:ahLst/>
              <a:cxnLst/>
              <a:rect l="l" t="t" r="r" b="b"/>
              <a:pathLst>
                <a:path w="393415" h="227647" extrusionOk="0">
                  <a:moveTo>
                    <a:pt x="196708" y="227647"/>
                  </a:moveTo>
                  <a:lnTo>
                    <a:pt x="0" y="113824"/>
                  </a:lnTo>
                  <a:lnTo>
                    <a:pt x="196708" y="0"/>
                  </a:lnTo>
                  <a:lnTo>
                    <a:pt x="393416" y="113824"/>
                  </a:lnTo>
                  <a:lnTo>
                    <a:pt x="196708" y="227647"/>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19"/>
            <p:cNvSpPr/>
            <p:nvPr/>
          </p:nvSpPr>
          <p:spPr>
            <a:xfrm>
              <a:off x="6262407" y="4009401"/>
              <a:ext cx="183404" cy="318420"/>
            </a:xfrm>
            <a:custGeom>
              <a:avLst/>
              <a:gdLst/>
              <a:ahLst/>
              <a:cxnLst/>
              <a:rect l="l" t="t" r="r" b="b"/>
              <a:pathLst>
                <a:path w="183404" h="318420" extrusionOk="0">
                  <a:moveTo>
                    <a:pt x="183404" y="212312"/>
                  </a:moveTo>
                  <a:lnTo>
                    <a:pt x="0" y="318421"/>
                  </a:lnTo>
                  <a:lnTo>
                    <a:pt x="0" y="106109"/>
                  </a:lnTo>
                  <a:lnTo>
                    <a:pt x="183404" y="0"/>
                  </a:lnTo>
                  <a:lnTo>
                    <a:pt x="183404" y="21231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19"/>
            <p:cNvSpPr/>
            <p:nvPr/>
          </p:nvSpPr>
          <p:spPr>
            <a:xfrm>
              <a:off x="6079003" y="4009401"/>
              <a:ext cx="183403" cy="318420"/>
            </a:xfrm>
            <a:custGeom>
              <a:avLst/>
              <a:gdLst/>
              <a:ahLst/>
              <a:cxnLst/>
              <a:rect l="l" t="t" r="r" b="b"/>
              <a:pathLst>
                <a:path w="183403" h="318420" extrusionOk="0">
                  <a:moveTo>
                    <a:pt x="183404" y="318421"/>
                  </a:moveTo>
                  <a:lnTo>
                    <a:pt x="0" y="212312"/>
                  </a:lnTo>
                  <a:lnTo>
                    <a:pt x="0" y="0"/>
                  </a:lnTo>
                  <a:lnTo>
                    <a:pt x="183404" y="106109"/>
                  </a:lnTo>
                  <a:lnTo>
                    <a:pt x="183404" y="31842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19"/>
            <p:cNvSpPr/>
            <p:nvPr/>
          </p:nvSpPr>
          <p:spPr>
            <a:xfrm>
              <a:off x="6079003" y="4009401"/>
              <a:ext cx="183403" cy="160496"/>
            </a:xfrm>
            <a:custGeom>
              <a:avLst/>
              <a:gdLst/>
              <a:ahLst/>
              <a:cxnLst/>
              <a:rect l="l" t="t" r="r" b="b"/>
              <a:pathLst>
                <a:path w="183403" h="160496" extrusionOk="0">
                  <a:moveTo>
                    <a:pt x="0" y="0"/>
                  </a:moveTo>
                  <a:lnTo>
                    <a:pt x="0" y="55531"/>
                  </a:lnTo>
                  <a:lnTo>
                    <a:pt x="183404" y="160496"/>
                  </a:lnTo>
                  <a:lnTo>
                    <a:pt x="183404" y="10639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19"/>
            <p:cNvSpPr/>
            <p:nvPr/>
          </p:nvSpPr>
          <p:spPr>
            <a:xfrm>
              <a:off x="6262407" y="4009401"/>
              <a:ext cx="183404" cy="160496"/>
            </a:xfrm>
            <a:custGeom>
              <a:avLst/>
              <a:gdLst/>
              <a:ahLst/>
              <a:cxnLst/>
              <a:rect l="l" t="t" r="r" b="b"/>
              <a:pathLst>
                <a:path w="183404" h="160496" extrusionOk="0">
                  <a:moveTo>
                    <a:pt x="183404" y="0"/>
                  </a:moveTo>
                  <a:lnTo>
                    <a:pt x="183404" y="59531"/>
                  </a:lnTo>
                  <a:lnTo>
                    <a:pt x="0" y="160496"/>
                  </a:lnTo>
                  <a:lnTo>
                    <a:pt x="0" y="106394"/>
                  </a:lnTo>
                  <a:lnTo>
                    <a:pt x="18340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19"/>
            <p:cNvSpPr/>
            <p:nvPr/>
          </p:nvSpPr>
          <p:spPr>
            <a:xfrm>
              <a:off x="6065699" y="3989017"/>
              <a:ext cx="196707" cy="171164"/>
            </a:xfrm>
            <a:custGeom>
              <a:avLst/>
              <a:gdLst/>
              <a:ahLst/>
              <a:cxnLst/>
              <a:rect l="l" t="t" r="r" b="b"/>
              <a:pathLst>
                <a:path w="196707" h="171164" extrusionOk="0">
                  <a:moveTo>
                    <a:pt x="0" y="0"/>
                  </a:moveTo>
                  <a:lnTo>
                    <a:pt x="0" y="58864"/>
                  </a:lnTo>
                  <a:lnTo>
                    <a:pt x="196708" y="171164"/>
                  </a:lnTo>
                  <a:lnTo>
                    <a:pt x="196708" y="113824"/>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19"/>
            <p:cNvSpPr/>
            <p:nvPr/>
          </p:nvSpPr>
          <p:spPr>
            <a:xfrm>
              <a:off x="6262407" y="3989017"/>
              <a:ext cx="196708" cy="171164"/>
            </a:xfrm>
            <a:custGeom>
              <a:avLst/>
              <a:gdLst/>
              <a:ahLst/>
              <a:cxnLst/>
              <a:rect l="l" t="t" r="r" b="b"/>
              <a:pathLst>
                <a:path w="196708" h="171164" extrusionOk="0">
                  <a:moveTo>
                    <a:pt x="0" y="171164"/>
                  </a:moveTo>
                  <a:lnTo>
                    <a:pt x="196708" y="63437"/>
                  </a:lnTo>
                  <a:lnTo>
                    <a:pt x="196708" y="0"/>
                  </a:lnTo>
                  <a:lnTo>
                    <a:pt x="0" y="113824"/>
                  </a:lnTo>
                  <a:lnTo>
                    <a:pt x="0" y="171164"/>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19"/>
            <p:cNvSpPr/>
            <p:nvPr/>
          </p:nvSpPr>
          <p:spPr>
            <a:xfrm>
              <a:off x="3676221" y="3054710"/>
              <a:ext cx="439504" cy="254317"/>
            </a:xfrm>
            <a:custGeom>
              <a:avLst/>
              <a:gdLst/>
              <a:ahLst/>
              <a:cxnLst/>
              <a:rect l="l" t="t" r="r" b="b"/>
              <a:pathLst>
                <a:path w="439504" h="254317" extrusionOk="0">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19"/>
            <p:cNvSpPr/>
            <p:nvPr/>
          </p:nvSpPr>
          <p:spPr>
            <a:xfrm>
              <a:off x="3825510" y="2548837"/>
              <a:ext cx="392085" cy="674941"/>
            </a:xfrm>
            <a:custGeom>
              <a:avLst/>
              <a:gdLst/>
              <a:ahLst/>
              <a:cxnLst/>
              <a:rect l="l" t="t" r="r" b="b"/>
              <a:pathLst>
                <a:path w="392085" h="674941" extrusionOk="0">
                  <a:moveTo>
                    <a:pt x="392085" y="674942"/>
                  </a:moveTo>
                  <a:lnTo>
                    <a:pt x="0" y="448056"/>
                  </a:lnTo>
                  <a:lnTo>
                    <a:pt x="49034" y="0"/>
                  </a:lnTo>
                  <a:lnTo>
                    <a:pt x="343051" y="170212"/>
                  </a:lnTo>
                  <a:lnTo>
                    <a:pt x="392085" y="674942"/>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19"/>
            <p:cNvSpPr/>
            <p:nvPr/>
          </p:nvSpPr>
          <p:spPr>
            <a:xfrm>
              <a:off x="3723640" y="2605606"/>
              <a:ext cx="392085" cy="674941"/>
            </a:xfrm>
            <a:custGeom>
              <a:avLst/>
              <a:gdLst/>
              <a:ahLst/>
              <a:cxnLst/>
              <a:rect l="l" t="t" r="r" b="b"/>
              <a:pathLst>
                <a:path w="392085" h="674941" extrusionOk="0">
                  <a:moveTo>
                    <a:pt x="392085" y="674942"/>
                  </a:moveTo>
                  <a:lnTo>
                    <a:pt x="0" y="448056"/>
                  </a:lnTo>
                  <a:lnTo>
                    <a:pt x="49034" y="0"/>
                  </a:lnTo>
                  <a:lnTo>
                    <a:pt x="343051" y="170117"/>
                  </a:lnTo>
                  <a:lnTo>
                    <a:pt x="392085" y="674942"/>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19"/>
            <p:cNvSpPr/>
            <p:nvPr/>
          </p:nvSpPr>
          <p:spPr>
            <a:xfrm>
              <a:off x="4066691" y="2719049"/>
              <a:ext cx="150904" cy="561498"/>
            </a:xfrm>
            <a:custGeom>
              <a:avLst/>
              <a:gdLst/>
              <a:ahLst/>
              <a:cxnLst/>
              <a:rect l="l" t="t" r="r" b="b"/>
              <a:pathLst>
                <a:path w="150904" h="561498" extrusionOk="0">
                  <a:moveTo>
                    <a:pt x="49034" y="561499"/>
                  </a:moveTo>
                  <a:lnTo>
                    <a:pt x="150904" y="504730"/>
                  </a:lnTo>
                  <a:lnTo>
                    <a:pt x="101870" y="0"/>
                  </a:lnTo>
                  <a:lnTo>
                    <a:pt x="0" y="56674"/>
                  </a:lnTo>
                  <a:lnTo>
                    <a:pt x="49034" y="561499"/>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19"/>
            <p:cNvSpPr/>
            <p:nvPr/>
          </p:nvSpPr>
          <p:spPr>
            <a:xfrm>
              <a:off x="3772674" y="2548837"/>
              <a:ext cx="101869" cy="108775"/>
            </a:xfrm>
            <a:custGeom>
              <a:avLst/>
              <a:gdLst/>
              <a:ahLst/>
              <a:cxnLst/>
              <a:rect l="l" t="t" r="r" b="b"/>
              <a:pathLst>
                <a:path w="101869" h="108775" extrusionOk="0">
                  <a:moveTo>
                    <a:pt x="0" y="56769"/>
                  </a:moveTo>
                  <a:lnTo>
                    <a:pt x="101870" y="0"/>
                  </a:lnTo>
                  <a:lnTo>
                    <a:pt x="89992" y="108775"/>
                  </a:lnTo>
                  <a:lnTo>
                    <a:pt x="0" y="56769"/>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19"/>
            <p:cNvSpPr/>
            <p:nvPr/>
          </p:nvSpPr>
          <p:spPr>
            <a:xfrm>
              <a:off x="3846226" y="2583526"/>
              <a:ext cx="146913" cy="149048"/>
            </a:xfrm>
            <a:custGeom>
              <a:avLst/>
              <a:gdLst/>
              <a:ahLst/>
              <a:cxnLst/>
              <a:rect l="l" t="t" r="r" b="b"/>
              <a:pathLst>
                <a:path w="146913" h="149048" extrusionOk="0">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19"/>
            <p:cNvSpPr/>
            <p:nvPr/>
          </p:nvSpPr>
          <p:spPr>
            <a:xfrm>
              <a:off x="3941824" y="2524566"/>
              <a:ext cx="146913" cy="149048"/>
            </a:xfrm>
            <a:custGeom>
              <a:avLst/>
              <a:gdLst/>
              <a:ahLst/>
              <a:cxnLst/>
              <a:rect l="l" t="t" r="r" b="b"/>
              <a:pathLst>
                <a:path w="146913" h="149048" extrusionOk="0">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19"/>
            <p:cNvSpPr/>
            <p:nvPr/>
          </p:nvSpPr>
          <p:spPr>
            <a:xfrm>
              <a:off x="2533225" y="4605761"/>
              <a:ext cx="828643" cy="479488"/>
            </a:xfrm>
            <a:custGeom>
              <a:avLst/>
              <a:gdLst/>
              <a:ahLst/>
              <a:cxnLst/>
              <a:rect l="l" t="t" r="r" b="b"/>
              <a:pathLst>
                <a:path w="828643" h="479488" extrusionOk="0">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19"/>
            <p:cNvSpPr/>
            <p:nvPr/>
          </p:nvSpPr>
          <p:spPr>
            <a:xfrm>
              <a:off x="2599924" y="3049662"/>
              <a:ext cx="198618" cy="433482"/>
            </a:xfrm>
            <a:custGeom>
              <a:avLst/>
              <a:gdLst/>
              <a:ahLst/>
              <a:cxnLst/>
              <a:rect l="l" t="t" r="r" b="b"/>
              <a:pathLst>
                <a:path w="198618" h="433482" extrusionOk="0">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19"/>
            <p:cNvSpPr/>
            <p:nvPr/>
          </p:nvSpPr>
          <p:spPr>
            <a:xfrm>
              <a:off x="2627967" y="2871431"/>
              <a:ext cx="142827" cy="275330"/>
            </a:xfrm>
            <a:custGeom>
              <a:avLst/>
              <a:gdLst/>
              <a:ahLst/>
              <a:cxnLst/>
              <a:rect l="l" t="t" r="r" b="b"/>
              <a:pathLst>
                <a:path w="142827" h="275330" extrusionOk="0">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19"/>
            <p:cNvSpPr/>
            <p:nvPr/>
          </p:nvSpPr>
          <p:spPr>
            <a:xfrm>
              <a:off x="2942472" y="4777576"/>
              <a:ext cx="307903" cy="173671"/>
            </a:xfrm>
            <a:custGeom>
              <a:avLst/>
              <a:gdLst/>
              <a:ahLst/>
              <a:cxnLst/>
              <a:rect l="l" t="t" r="r" b="b"/>
              <a:pathLst>
                <a:path w="307903" h="173671" extrusionOk="0">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19"/>
            <p:cNvSpPr/>
            <p:nvPr/>
          </p:nvSpPr>
          <p:spPr>
            <a:xfrm>
              <a:off x="2947261" y="4806358"/>
              <a:ext cx="303072" cy="144889"/>
            </a:xfrm>
            <a:custGeom>
              <a:avLst/>
              <a:gdLst/>
              <a:ahLst/>
              <a:cxnLst/>
              <a:rect l="l" t="t" r="r" b="b"/>
              <a:pathLst>
                <a:path w="303072" h="144889" extrusionOk="0">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19"/>
            <p:cNvSpPr/>
            <p:nvPr/>
          </p:nvSpPr>
          <p:spPr>
            <a:xfrm>
              <a:off x="2717232" y="4676188"/>
              <a:ext cx="307831" cy="173712"/>
            </a:xfrm>
            <a:custGeom>
              <a:avLst/>
              <a:gdLst/>
              <a:ahLst/>
              <a:cxnLst/>
              <a:rect l="l" t="t" r="r" b="b"/>
              <a:pathLst>
                <a:path w="307831" h="173712" extrusionOk="0">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19"/>
            <p:cNvSpPr/>
            <p:nvPr/>
          </p:nvSpPr>
          <p:spPr>
            <a:xfrm>
              <a:off x="2722045" y="4705011"/>
              <a:ext cx="303068" cy="144889"/>
            </a:xfrm>
            <a:custGeom>
              <a:avLst/>
              <a:gdLst/>
              <a:ahLst/>
              <a:cxnLst/>
              <a:rect l="l" t="t" r="r" b="b"/>
              <a:pathLst>
                <a:path w="303068" h="144889" extrusionOk="0">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19"/>
            <p:cNvSpPr/>
            <p:nvPr/>
          </p:nvSpPr>
          <p:spPr>
            <a:xfrm>
              <a:off x="2717265" y="3551725"/>
              <a:ext cx="450461" cy="1274557"/>
            </a:xfrm>
            <a:custGeom>
              <a:avLst/>
              <a:gdLst/>
              <a:ahLst/>
              <a:cxnLst/>
              <a:rect l="l" t="t" r="r" b="b"/>
              <a:pathLst>
                <a:path w="450461" h="1274557" extrusionOk="0">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19"/>
            <p:cNvSpPr/>
            <p:nvPr/>
          </p:nvSpPr>
          <p:spPr>
            <a:xfrm>
              <a:off x="2775050" y="2505974"/>
              <a:ext cx="327076" cy="524521"/>
            </a:xfrm>
            <a:custGeom>
              <a:avLst/>
              <a:gdLst/>
              <a:ahLst/>
              <a:cxnLst/>
              <a:rect l="l" t="t" r="r" b="b"/>
              <a:pathLst>
                <a:path w="327076" h="524521" extrusionOk="0">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19"/>
            <p:cNvSpPr/>
            <p:nvPr/>
          </p:nvSpPr>
          <p:spPr>
            <a:xfrm>
              <a:off x="2667800" y="2877512"/>
              <a:ext cx="502799" cy="834581"/>
            </a:xfrm>
            <a:custGeom>
              <a:avLst/>
              <a:gdLst/>
              <a:ahLst/>
              <a:cxnLst/>
              <a:rect l="l" t="t" r="r" b="b"/>
              <a:pathLst>
                <a:path w="502799" h="834581" extrusionOk="0">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19"/>
            <p:cNvSpPr/>
            <p:nvPr/>
          </p:nvSpPr>
          <p:spPr>
            <a:xfrm>
              <a:off x="3024379" y="2981457"/>
              <a:ext cx="633923" cy="498110"/>
            </a:xfrm>
            <a:custGeom>
              <a:avLst/>
              <a:gdLst/>
              <a:ahLst/>
              <a:cxnLst/>
              <a:rect l="l" t="t" r="r" b="b"/>
              <a:pathLst>
                <a:path w="633923" h="498110" extrusionOk="0">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19"/>
            <p:cNvSpPr/>
            <p:nvPr/>
          </p:nvSpPr>
          <p:spPr>
            <a:xfrm>
              <a:off x="3001678" y="2971210"/>
              <a:ext cx="194366" cy="284908"/>
            </a:xfrm>
            <a:custGeom>
              <a:avLst/>
              <a:gdLst/>
              <a:ahLst/>
              <a:cxnLst/>
              <a:rect l="l" t="t" r="r" b="b"/>
              <a:pathLst>
                <a:path w="194366" h="284908" extrusionOk="0">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19"/>
            <p:cNvSpPr/>
            <p:nvPr/>
          </p:nvSpPr>
          <p:spPr>
            <a:xfrm>
              <a:off x="2785215" y="2483249"/>
              <a:ext cx="317013" cy="350275"/>
            </a:xfrm>
            <a:custGeom>
              <a:avLst/>
              <a:gdLst/>
              <a:ahLst/>
              <a:cxnLst/>
              <a:rect l="l" t="t" r="r" b="b"/>
              <a:pathLst>
                <a:path w="317013" h="350275" extrusionOk="0">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19"/>
            <p:cNvSpPr/>
            <p:nvPr/>
          </p:nvSpPr>
          <p:spPr>
            <a:xfrm>
              <a:off x="3466812" y="3201065"/>
              <a:ext cx="95905" cy="84340"/>
            </a:xfrm>
            <a:custGeom>
              <a:avLst/>
              <a:gdLst/>
              <a:ahLst/>
              <a:cxnLst/>
              <a:rect l="l" t="t" r="r" b="b"/>
              <a:pathLst>
                <a:path w="95905" h="84340" extrusionOk="0">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5" name="Google Shape;965;p19"/>
            <p:cNvGrpSpPr/>
            <p:nvPr/>
          </p:nvGrpSpPr>
          <p:grpSpPr>
            <a:xfrm>
              <a:off x="3439221" y="3170887"/>
              <a:ext cx="276341" cy="167131"/>
              <a:chOff x="4963646" y="3895887"/>
              <a:chExt cx="276341" cy="167131"/>
            </a:xfrm>
          </p:grpSpPr>
          <p:sp>
            <p:nvSpPr>
              <p:cNvPr id="966" name="Google Shape;966;p19"/>
              <p:cNvSpPr/>
              <p:nvPr/>
            </p:nvSpPr>
            <p:spPr>
              <a:xfrm>
                <a:off x="4963697" y="3902424"/>
                <a:ext cx="275954" cy="159820"/>
              </a:xfrm>
              <a:custGeom>
                <a:avLst/>
                <a:gdLst/>
                <a:ahLst/>
                <a:cxnLst/>
                <a:rect l="l" t="t" r="r" b="b"/>
                <a:pathLst>
                  <a:path w="275954" h="159820" extrusionOk="0">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19"/>
              <p:cNvSpPr/>
              <p:nvPr/>
            </p:nvSpPr>
            <p:spPr>
              <a:xfrm>
                <a:off x="4963646" y="4006310"/>
                <a:ext cx="7697" cy="6572"/>
              </a:xfrm>
              <a:custGeom>
                <a:avLst/>
                <a:gdLst/>
                <a:ahLst/>
                <a:cxnLst/>
                <a:rect l="l" t="t" r="r" b="b"/>
                <a:pathLst>
                  <a:path w="7697" h="6572" extrusionOk="0">
                    <a:moveTo>
                      <a:pt x="0" y="6572"/>
                    </a:moveTo>
                    <a:lnTo>
                      <a:pt x="0" y="0"/>
                    </a:lnTo>
                    <a:lnTo>
                      <a:pt x="7697" y="2858"/>
                    </a:lnTo>
                    <a:lnTo>
                      <a:pt x="0" y="657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19"/>
              <p:cNvSpPr/>
              <p:nvPr/>
            </p:nvSpPr>
            <p:spPr>
              <a:xfrm>
                <a:off x="5233906" y="3945350"/>
                <a:ext cx="6081" cy="6286"/>
              </a:xfrm>
              <a:custGeom>
                <a:avLst/>
                <a:gdLst/>
                <a:ahLst/>
                <a:cxnLst/>
                <a:rect l="l" t="t" r="r" b="b"/>
                <a:pathLst>
                  <a:path w="6081" h="6286" extrusionOk="0">
                    <a:moveTo>
                      <a:pt x="6082" y="6287"/>
                    </a:moveTo>
                    <a:lnTo>
                      <a:pt x="6082" y="0"/>
                    </a:lnTo>
                    <a:lnTo>
                      <a:pt x="0" y="3905"/>
                    </a:lnTo>
                    <a:lnTo>
                      <a:pt x="6082" y="62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19"/>
              <p:cNvSpPr/>
              <p:nvPr/>
            </p:nvSpPr>
            <p:spPr>
              <a:xfrm>
                <a:off x="4963697" y="3896900"/>
                <a:ext cx="275954" cy="159768"/>
              </a:xfrm>
              <a:custGeom>
                <a:avLst/>
                <a:gdLst/>
                <a:ahLst/>
                <a:cxnLst/>
                <a:rect l="l" t="t" r="r" b="b"/>
                <a:pathLst>
                  <a:path w="275954" h="159768" extrusionOk="0">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19"/>
              <p:cNvSpPr/>
              <p:nvPr/>
            </p:nvSpPr>
            <p:spPr>
              <a:xfrm rot="-1790023">
                <a:off x="4978521" y="4031078"/>
                <a:ext cx="1525" cy="2676"/>
              </a:xfrm>
              <a:custGeom>
                <a:avLst/>
                <a:gdLst/>
                <a:ahLst/>
                <a:cxnLst/>
                <a:rect l="l" t="t" r="r" b="b"/>
                <a:pathLst>
                  <a:path w="1525" h="2676" extrusionOk="0">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19"/>
              <p:cNvSpPr/>
              <p:nvPr/>
            </p:nvSpPr>
            <p:spPr>
              <a:xfrm rot="-1801764">
                <a:off x="4978313" y="402120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19"/>
              <p:cNvSpPr/>
              <p:nvPr/>
            </p:nvSpPr>
            <p:spPr>
              <a:xfrm rot="-1801764">
                <a:off x="4981704" y="4023218"/>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19"/>
              <p:cNvSpPr/>
              <p:nvPr/>
            </p:nvSpPr>
            <p:spPr>
              <a:xfrm rot="-1801764">
                <a:off x="4985189" y="4025236"/>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19"/>
              <p:cNvSpPr/>
              <p:nvPr/>
            </p:nvSpPr>
            <p:spPr>
              <a:xfrm rot="-1801764">
                <a:off x="5014562" y="404224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19"/>
              <p:cNvSpPr/>
              <p:nvPr/>
            </p:nvSpPr>
            <p:spPr>
              <a:xfrm rot="-1801764">
                <a:off x="5017905" y="4044175"/>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19"/>
              <p:cNvSpPr/>
              <p:nvPr/>
            </p:nvSpPr>
            <p:spPr>
              <a:xfrm rot="-1801764">
                <a:off x="5021390" y="4046193"/>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19"/>
              <p:cNvSpPr/>
              <p:nvPr/>
            </p:nvSpPr>
            <p:spPr>
              <a:xfrm rot="-1790023">
                <a:off x="5028625" y="4060140"/>
                <a:ext cx="1525" cy="2676"/>
              </a:xfrm>
              <a:custGeom>
                <a:avLst/>
                <a:gdLst/>
                <a:ahLst/>
                <a:cxnLst/>
                <a:rect l="l" t="t" r="r" b="b"/>
                <a:pathLst>
                  <a:path w="1525" h="2676" extrusionOk="0">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19"/>
              <p:cNvSpPr/>
              <p:nvPr/>
            </p:nvSpPr>
            <p:spPr>
              <a:xfrm>
                <a:off x="4994815" y="4030735"/>
                <a:ext cx="11593" cy="8583"/>
              </a:xfrm>
              <a:custGeom>
                <a:avLst/>
                <a:gdLst/>
                <a:ahLst/>
                <a:cxnLst/>
                <a:rect l="l" t="t" r="r" b="b"/>
                <a:pathLst>
                  <a:path w="11593" h="8583" extrusionOk="0">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19"/>
              <p:cNvSpPr/>
              <p:nvPr/>
            </p:nvSpPr>
            <p:spPr>
              <a:xfrm>
                <a:off x="5208723" y="3964590"/>
                <a:ext cx="10739" cy="7715"/>
              </a:xfrm>
              <a:custGeom>
                <a:avLst/>
                <a:gdLst/>
                <a:ahLst/>
                <a:cxnLst/>
                <a:rect l="l" t="t" r="r" b="b"/>
                <a:pathLst>
                  <a:path w="10739" h="7715" extrusionOk="0">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19"/>
              <p:cNvSpPr/>
              <p:nvPr/>
            </p:nvSpPr>
            <p:spPr>
              <a:xfrm>
                <a:off x="5195324" y="3972306"/>
                <a:ext cx="10738" cy="7810"/>
              </a:xfrm>
              <a:custGeom>
                <a:avLst/>
                <a:gdLst/>
                <a:ahLst/>
                <a:cxnLst/>
                <a:rect l="l" t="t" r="r" b="b"/>
                <a:pathLst>
                  <a:path w="10738" h="7810" extrusionOk="0">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19"/>
              <p:cNvSpPr/>
              <p:nvPr/>
            </p:nvSpPr>
            <p:spPr>
              <a:xfrm>
                <a:off x="4963697" y="3895887"/>
                <a:ext cx="275954" cy="159785"/>
              </a:xfrm>
              <a:custGeom>
                <a:avLst/>
                <a:gdLst/>
                <a:ahLst/>
                <a:cxnLst/>
                <a:rect l="l" t="t" r="r" b="b"/>
                <a:pathLst>
                  <a:path w="275954" h="159785" extrusionOk="0">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19"/>
              <p:cNvSpPr/>
              <p:nvPr/>
            </p:nvSpPr>
            <p:spPr>
              <a:xfrm>
                <a:off x="5189528" y="3920775"/>
                <a:ext cx="6461" cy="3619"/>
              </a:xfrm>
              <a:custGeom>
                <a:avLst/>
                <a:gdLst/>
                <a:ahLst/>
                <a:cxnLst/>
                <a:rect l="l" t="t" r="r" b="b"/>
                <a:pathLst>
                  <a:path w="6461" h="3619" extrusionOk="0">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19"/>
              <p:cNvSpPr/>
              <p:nvPr/>
            </p:nvSpPr>
            <p:spPr>
              <a:xfrm>
                <a:off x="5191381" y="3921823"/>
                <a:ext cx="2668" cy="1547"/>
              </a:xfrm>
              <a:custGeom>
                <a:avLst/>
                <a:gdLst/>
                <a:ahLst/>
                <a:cxnLst/>
                <a:rect l="l" t="t" r="r" b="b"/>
                <a:pathLst>
                  <a:path w="2668" h="1547" extrusionOk="0">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6" name="Google Shape;986;p19"/>
            <p:cNvSpPr/>
            <p:nvPr/>
          </p:nvSpPr>
          <p:spPr>
            <a:xfrm>
              <a:off x="3497758" y="3222825"/>
              <a:ext cx="163253" cy="135636"/>
            </a:xfrm>
            <a:custGeom>
              <a:avLst/>
              <a:gdLst/>
              <a:ahLst/>
              <a:cxnLst/>
              <a:rect l="l" t="t" r="r" b="b"/>
              <a:pathLst>
                <a:path w="163253" h="135636" extrusionOk="0">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19"/>
            <p:cNvSpPr/>
            <p:nvPr/>
          </p:nvSpPr>
          <p:spPr>
            <a:xfrm>
              <a:off x="5866407" y="1508477"/>
              <a:ext cx="336298" cy="520294"/>
            </a:xfrm>
            <a:custGeom>
              <a:avLst/>
              <a:gdLst/>
              <a:ahLst/>
              <a:cxnLst/>
              <a:rect l="l" t="t" r="r" b="b"/>
              <a:pathLst>
                <a:path w="336298" h="520294" extrusionOk="0">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19"/>
            <p:cNvSpPr/>
            <p:nvPr/>
          </p:nvSpPr>
          <p:spPr>
            <a:xfrm>
              <a:off x="5848921" y="1535134"/>
              <a:ext cx="307985" cy="495867"/>
            </a:xfrm>
            <a:custGeom>
              <a:avLst/>
              <a:gdLst/>
              <a:ahLst/>
              <a:cxnLst/>
              <a:rect l="l" t="t" r="r" b="b"/>
              <a:pathLst>
                <a:path w="307985" h="495867" extrusionOk="0">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19"/>
            <p:cNvSpPr/>
            <p:nvPr/>
          </p:nvSpPr>
          <p:spPr>
            <a:xfrm>
              <a:off x="5914777" y="1634489"/>
              <a:ext cx="176087" cy="297735"/>
            </a:xfrm>
            <a:custGeom>
              <a:avLst/>
              <a:gdLst/>
              <a:ahLst/>
              <a:cxnLst/>
              <a:rect l="l" t="t" r="r" b="b"/>
              <a:pathLst>
                <a:path w="176087" h="297735" extrusionOk="0">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19"/>
            <p:cNvSpPr/>
            <p:nvPr/>
          </p:nvSpPr>
          <p:spPr>
            <a:xfrm>
              <a:off x="3825908" y="830009"/>
              <a:ext cx="336307" cy="520393"/>
            </a:xfrm>
            <a:custGeom>
              <a:avLst/>
              <a:gdLst/>
              <a:ahLst/>
              <a:cxnLst/>
              <a:rect l="l" t="t" r="r" b="b"/>
              <a:pathLst>
                <a:path w="336307" h="520393" extrusionOk="0">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19"/>
            <p:cNvSpPr/>
            <p:nvPr/>
          </p:nvSpPr>
          <p:spPr>
            <a:xfrm>
              <a:off x="3808424" y="856397"/>
              <a:ext cx="307985" cy="495973"/>
            </a:xfrm>
            <a:custGeom>
              <a:avLst/>
              <a:gdLst/>
              <a:ahLst/>
              <a:cxnLst/>
              <a:rect l="l" t="t" r="r" b="b"/>
              <a:pathLst>
                <a:path w="307985" h="495973" extrusionOk="0">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19"/>
            <p:cNvSpPr/>
            <p:nvPr/>
          </p:nvSpPr>
          <p:spPr>
            <a:xfrm>
              <a:off x="3864395" y="989404"/>
              <a:ext cx="196042" cy="250697"/>
            </a:xfrm>
            <a:custGeom>
              <a:avLst/>
              <a:gdLst/>
              <a:ahLst/>
              <a:cxnLst/>
              <a:rect l="l" t="t" r="r" b="b"/>
              <a:pathLst>
                <a:path w="196042" h="250697" extrusionOk="0">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INTEGRATED METHODS OF ASSESSMENT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circle(in)">
                                      <p:cBhvr>
                                        <p:cTn id="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2060" name="Google Shape;2060;p34"/>
          <p:cNvGrpSpPr/>
          <p:nvPr/>
        </p:nvGrpSpPr>
        <p:grpSpPr>
          <a:xfrm>
            <a:off x="5410301" y="719490"/>
            <a:ext cx="3356124" cy="3829046"/>
            <a:chOff x="2602525" y="317054"/>
            <a:chExt cx="4174283" cy="4762495"/>
          </a:xfrm>
        </p:grpSpPr>
        <p:sp>
          <p:nvSpPr>
            <p:cNvPr id="2061" name="Google Shape;2061;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18" name="Google Shape;2118;p34"/>
            <p:cNvGrpSpPr/>
            <p:nvPr/>
          </p:nvGrpSpPr>
          <p:grpSpPr>
            <a:xfrm>
              <a:off x="2941619" y="3895613"/>
              <a:ext cx="483621" cy="510995"/>
              <a:chOff x="4345944" y="4626313"/>
              <a:chExt cx="483621" cy="510995"/>
            </a:xfrm>
          </p:grpSpPr>
          <p:grpSp>
            <p:nvGrpSpPr>
              <p:cNvPr id="2119" name="Google Shape;2119;p34"/>
              <p:cNvGrpSpPr/>
              <p:nvPr/>
            </p:nvGrpSpPr>
            <p:grpSpPr>
              <a:xfrm>
                <a:off x="4345944" y="4852987"/>
                <a:ext cx="474200" cy="284321"/>
                <a:chOff x="4345944" y="4852987"/>
                <a:chExt cx="474200" cy="284321"/>
              </a:xfrm>
            </p:grpSpPr>
            <p:sp>
              <p:nvSpPr>
                <p:cNvPr id="2120" name="Google Shape;2120;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23" name="Google Shape;2123;p34"/>
                <p:cNvGrpSpPr/>
                <p:nvPr/>
              </p:nvGrpSpPr>
              <p:grpSpPr>
                <a:xfrm>
                  <a:off x="4457040" y="4985575"/>
                  <a:ext cx="133724" cy="77247"/>
                  <a:chOff x="4457040" y="4985575"/>
                  <a:chExt cx="133724" cy="77247"/>
                </a:xfrm>
              </p:grpSpPr>
              <p:sp>
                <p:nvSpPr>
                  <p:cNvPr id="2124" name="Google Shape;2124;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26" name="Google Shape;2126;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0" name="Google Shape;2190;p34"/>
              <p:cNvGrpSpPr/>
              <p:nvPr/>
            </p:nvGrpSpPr>
            <p:grpSpPr>
              <a:xfrm>
                <a:off x="4543079" y="4626313"/>
                <a:ext cx="286486" cy="386884"/>
                <a:chOff x="4543079" y="4626313"/>
                <a:chExt cx="286486" cy="386884"/>
              </a:xfrm>
            </p:grpSpPr>
            <p:grpSp>
              <p:nvGrpSpPr>
                <p:cNvPr id="2191" name="Google Shape;2191;p34"/>
                <p:cNvGrpSpPr/>
                <p:nvPr/>
              </p:nvGrpSpPr>
              <p:grpSpPr>
                <a:xfrm>
                  <a:off x="4543079" y="4626313"/>
                  <a:ext cx="286486" cy="386884"/>
                  <a:chOff x="4543079" y="4626313"/>
                  <a:chExt cx="286486" cy="386884"/>
                </a:xfrm>
              </p:grpSpPr>
              <p:sp>
                <p:nvSpPr>
                  <p:cNvPr id="2192" name="Google Shape;2192;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7" name="Google Shape;2197;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00" name="Google Shape;2200;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06" name="Google Shape;2206;p34"/>
          <p:cNvSpPr txBox="1">
            <a:spLocks noGrp="1"/>
          </p:cNvSpPr>
          <p:nvPr>
            <p:ph type="ctrTitle" idx="4294967295"/>
          </p:nvPr>
        </p:nvSpPr>
        <p:spPr>
          <a:xfrm>
            <a:off x="685800"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a:t>THANKS!</a:t>
            </a:r>
            <a:endParaRPr sz="7200"/>
          </a:p>
        </p:txBody>
      </p:sp>
      <p:sp>
        <p:nvSpPr>
          <p:cNvPr id="2207" name="Google Shape;2207;p34"/>
          <p:cNvSpPr txBox="1">
            <a:spLocks noGrp="1"/>
          </p:cNvSpPr>
          <p:nvPr>
            <p:ph type="subTitle" idx="4294967295"/>
          </p:nvPr>
        </p:nvSpPr>
        <p:spPr>
          <a:xfrm>
            <a:off x="685800" y="2021059"/>
            <a:ext cx="3048000" cy="90740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solidFill>
                  <a:schemeClr val="accent1"/>
                </a:solidFill>
                <a:latin typeface="Times New Roman" pitchFamily="18" charset="0"/>
                <a:ea typeface="Barlow"/>
                <a:cs typeface="Times New Roman" pitchFamily="18" charset="0"/>
                <a:sym typeface="Barlow"/>
              </a:rPr>
              <a:t>Any questions</a:t>
            </a:r>
            <a:r>
              <a:rPr lang="en" sz="3600" b="1" dirty="0" smtClean="0">
                <a:solidFill>
                  <a:schemeClr val="accent1"/>
                </a:solidFill>
                <a:latin typeface="Times New Roman" pitchFamily="18" charset="0"/>
                <a:ea typeface="Barlow"/>
                <a:cs typeface="Times New Roman" pitchFamily="18" charset="0"/>
                <a:sym typeface="Barlow"/>
              </a:rPr>
              <a:t>?</a:t>
            </a:r>
            <a:endParaRPr sz="3600" b="1" dirty="0">
              <a:solidFill>
                <a:schemeClr val="accent1"/>
              </a:solidFill>
              <a:latin typeface="Times New Roman" pitchFamily="18" charset="0"/>
              <a:ea typeface="Barlow"/>
              <a:cs typeface="Times New Roman" pitchFamily="18" charset="0"/>
              <a:sym typeface="Barlow"/>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637</Words>
  <Application>Microsoft Office PowerPoint</Application>
  <PresentationFormat>On-screen Show (16:9)</PresentationFormat>
  <Paragraphs>60</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Raleway Thin</vt:lpstr>
      <vt:lpstr>Barlow</vt:lpstr>
      <vt:lpstr>Wingdings</vt:lpstr>
      <vt:lpstr>Calibri</vt:lpstr>
      <vt:lpstr>Times New Roman</vt:lpstr>
      <vt:lpstr>Barlow Light</vt:lpstr>
      <vt:lpstr>Gaoler template</vt:lpstr>
      <vt:lpstr>Course Outline</vt:lpstr>
      <vt:lpstr>MODULE OBJECTIVE</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ICT OFFICER</dc:creator>
  <cp:lastModifiedBy>AKARRO</cp:lastModifiedBy>
  <cp:revision>34</cp:revision>
  <dcterms:modified xsi:type="dcterms:W3CDTF">2021-06-10T13:14:28Z</dcterms:modified>
</cp:coreProperties>
</file>